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a\Dropbox\Alcudia2016\datos\comparativa_agost_orihuela_alcud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a\Dropbox\Alcudia2016\datos\comparativa_agost_orihuela_alcud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25560167048087E-2"/>
          <c:y val="5.1400554097404488E-2"/>
          <c:w val="0.91685349676118055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ladrillococidoagost!$B$1</c:f>
              <c:strCache>
                <c:ptCount val="1"/>
                <c:pt idx="0">
                  <c:v>ladrillo_agost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ladrillococidoagost!$A$2:$A$1765</c:f>
              <c:numCache>
                <c:formatCode>General</c:formatCode>
                <c:ptCount val="1764"/>
                <c:pt idx="0">
                  <c:v>3999.68318</c:v>
                </c:pt>
                <c:pt idx="1">
                  <c:v>3997.7546900000002</c:v>
                </c:pt>
                <c:pt idx="2">
                  <c:v>3995.8262</c:v>
                </c:pt>
                <c:pt idx="3">
                  <c:v>3993.8977100000002</c:v>
                </c:pt>
                <c:pt idx="4">
                  <c:v>3991.9692300000002</c:v>
                </c:pt>
                <c:pt idx="5">
                  <c:v>3990.0407399999999</c:v>
                </c:pt>
                <c:pt idx="6">
                  <c:v>3988.1122500000001</c:v>
                </c:pt>
                <c:pt idx="7">
                  <c:v>3986.1837599999999</c:v>
                </c:pt>
                <c:pt idx="8">
                  <c:v>3984.2552799999999</c:v>
                </c:pt>
                <c:pt idx="9">
                  <c:v>3982.3267900000001</c:v>
                </c:pt>
                <c:pt idx="10">
                  <c:v>3980.3982999999998</c:v>
                </c:pt>
                <c:pt idx="11">
                  <c:v>3978.4698100000001</c:v>
                </c:pt>
                <c:pt idx="12">
                  <c:v>3976.54133</c:v>
                </c:pt>
                <c:pt idx="13">
                  <c:v>3974.6128399999998</c:v>
                </c:pt>
                <c:pt idx="14">
                  <c:v>3972.68435</c:v>
                </c:pt>
                <c:pt idx="15">
                  <c:v>3970.7558600000002</c:v>
                </c:pt>
                <c:pt idx="16">
                  <c:v>3968.8273800000002</c:v>
                </c:pt>
                <c:pt idx="17">
                  <c:v>3966.8988899999999</c:v>
                </c:pt>
                <c:pt idx="18">
                  <c:v>3964.9704000000002</c:v>
                </c:pt>
                <c:pt idx="19">
                  <c:v>3963.0419099999999</c:v>
                </c:pt>
                <c:pt idx="20">
                  <c:v>3961.1134299999999</c:v>
                </c:pt>
                <c:pt idx="21">
                  <c:v>3959.1849400000001</c:v>
                </c:pt>
                <c:pt idx="22">
                  <c:v>3957.2564499999999</c:v>
                </c:pt>
                <c:pt idx="23">
                  <c:v>3955.3279600000001</c:v>
                </c:pt>
                <c:pt idx="24">
                  <c:v>3953.39948</c:v>
                </c:pt>
                <c:pt idx="25">
                  <c:v>3951.4709899999998</c:v>
                </c:pt>
                <c:pt idx="26">
                  <c:v>3949.5425</c:v>
                </c:pt>
                <c:pt idx="27">
                  <c:v>3947.6140099999998</c:v>
                </c:pt>
                <c:pt idx="28">
                  <c:v>3945.68552</c:v>
                </c:pt>
                <c:pt idx="29">
                  <c:v>3943.75704</c:v>
                </c:pt>
                <c:pt idx="30">
                  <c:v>3941.8285500000002</c:v>
                </c:pt>
                <c:pt idx="31">
                  <c:v>3939.9000599999999</c:v>
                </c:pt>
                <c:pt idx="32">
                  <c:v>3937.9715700000002</c:v>
                </c:pt>
                <c:pt idx="33">
                  <c:v>3936.0430900000001</c:v>
                </c:pt>
                <c:pt idx="34">
                  <c:v>3934.1145999999999</c:v>
                </c:pt>
                <c:pt idx="35">
                  <c:v>3932.1861100000001</c:v>
                </c:pt>
                <c:pt idx="36">
                  <c:v>3930.2576199999999</c:v>
                </c:pt>
                <c:pt idx="37">
                  <c:v>3928.3291399999998</c:v>
                </c:pt>
                <c:pt idx="38">
                  <c:v>3926.40065</c:v>
                </c:pt>
                <c:pt idx="39">
                  <c:v>3924.4721599999998</c:v>
                </c:pt>
                <c:pt idx="40">
                  <c:v>3922.54367</c:v>
                </c:pt>
                <c:pt idx="41">
                  <c:v>3920.61519</c:v>
                </c:pt>
                <c:pt idx="42">
                  <c:v>3918.6867000000002</c:v>
                </c:pt>
                <c:pt idx="43">
                  <c:v>3916.75821</c:v>
                </c:pt>
                <c:pt idx="44">
                  <c:v>3914.8297200000002</c:v>
                </c:pt>
                <c:pt idx="45">
                  <c:v>3912.9012400000001</c:v>
                </c:pt>
                <c:pt idx="46">
                  <c:v>3910.9727499999999</c:v>
                </c:pt>
                <c:pt idx="47">
                  <c:v>3909.0442600000001</c:v>
                </c:pt>
                <c:pt idx="48">
                  <c:v>3907.1157699999999</c:v>
                </c:pt>
                <c:pt idx="49">
                  <c:v>3905.1872899999998</c:v>
                </c:pt>
                <c:pt idx="50">
                  <c:v>3903.2588000000001</c:v>
                </c:pt>
                <c:pt idx="51">
                  <c:v>3901.3303099999998</c:v>
                </c:pt>
                <c:pt idx="52">
                  <c:v>3899.40182</c:v>
                </c:pt>
                <c:pt idx="53">
                  <c:v>3897.47334</c:v>
                </c:pt>
                <c:pt idx="54">
                  <c:v>3895.5448500000002</c:v>
                </c:pt>
                <c:pt idx="55">
                  <c:v>3893.61636</c:v>
                </c:pt>
                <c:pt idx="56">
                  <c:v>3891.6878700000002</c:v>
                </c:pt>
                <c:pt idx="57">
                  <c:v>3889.7593900000002</c:v>
                </c:pt>
                <c:pt idx="58">
                  <c:v>3887.8308999999999</c:v>
                </c:pt>
                <c:pt idx="59">
                  <c:v>3885.9024100000001</c:v>
                </c:pt>
                <c:pt idx="60">
                  <c:v>3883.9739199999999</c:v>
                </c:pt>
                <c:pt idx="61">
                  <c:v>3882.0454399999999</c:v>
                </c:pt>
                <c:pt idx="62">
                  <c:v>3880.1169500000001</c:v>
                </c:pt>
                <c:pt idx="63">
                  <c:v>3878.1884599999998</c:v>
                </c:pt>
                <c:pt idx="64">
                  <c:v>3876.2599700000001</c:v>
                </c:pt>
                <c:pt idx="65">
                  <c:v>3874.33149</c:v>
                </c:pt>
                <c:pt idx="66">
                  <c:v>3872.4029999999998</c:v>
                </c:pt>
                <c:pt idx="67">
                  <c:v>3870.47451</c:v>
                </c:pt>
                <c:pt idx="68">
                  <c:v>3868.5460200000002</c:v>
                </c:pt>
                <c:pt idx="69">
                  <c:v>3866.6175400000002</c:v>
                </c:pt>
                <c:pt idx="70">
                  <c:v>3864.68905</c:v>
                </c:pt>
                <c:pt idx="71">
                  <c:v>3862.7605600000002</c:v>
                </c:pt>
                <c:pt idx="72">
                  <c:v>3860.8320699999999</c:v>
                </c:pt>
                <c:pt idx="73">
                  <c:v>3858.9035899999999</c:v>
                </c:pt>
                <c:pt idx="74">
                  <c:v>3856.9751000000001</c:v>
                </c:pt>
                <c:pt idx="75">
                  <c:v>3855.0466099999999</c:v>
                </c:pt>
                <c:pt idx="76">
                  <c:v>3853.1181200000001</c:v>
                </c:pt>
                <c:pt idx="77">
                  <c:v>3851.1896400000001</c:v>
                </c:pt>
                <c:pt idx="78">
                  <c:v>3849.2611499999998</c:v>
                </c:pt>
                <c:pt idx="79">
                  <c:v>3847.33266</c:v>
                </c:pt>
                <c:pt idx="80">
                  <c:v>3845.4041699999998</c:v>
                </c:pt>
                <c:pt idx="81">
                  <c:v>3843.47568</c:v>
                </c:pt>
                <c:pt idx="82">
                  <c:v>3841.5472</c:v>
                </c:pt>
                <c:pt idx="83">
                  <c:v>3839.6187100000002</c:v>
                </c:pt>
                <c:pt idx="84">
                  <c:v>3837.69022</c:v>
                </c:pt>
                <c:pt idx="85">
                  <c:v>3835.7617300000002</c:v>
                </c:pt>
                <c:pt idx="86">
                  <c:v>3833.8332500000001</c:v>
                </c:pt>
                <c:pt idx="87">
                  <c:v>3831.9047599999999</c:v>
                </c:pt>
                <c:pt idx="88">
                  <c:v>3829.9762700000001</c:v>
                </c:pt>
                <c:pt idx="89">
                  <c:v>3828.0477799999999</c:v>
                </c:pt>
                <c:pt idx="90">
                  <c:v>3826.1192999999998</c:v>
                </c:pt>
                <c:pt idx="91">
                  <c:v>3824.1908100000001</c:v>
                </c:pt>
                <c:pt idx="92">
                  <c:v>3822.2623199999998</c:v>
                </c:pt>
                <c:pt idx="93">
                  <c:v>3820.33383</c:v>
                </c:pt>
                <c:pt idx="94">
                  <c:v>3818.40535</c:v>
                </c:pt>
                <c:pt idx="95">
                  <c:v>3816.4768600000002</c:v>
                </c:pt>
                <c:pt idx="96">
                  <c:v>3814.54837</c:v>
                </c:pt>
                <c:pt idx="97">
                  <c:v>3812.6198800000002</c:v>
                </c:pt>
                <c:pt idx="98">
                  <c:v>3810.6914000000002</c:v>
                </c:pt>
                <c:pt idx="99">
                  <c:v>3808.7629099999999</c:v>
                </c:pt>
                <c:pt idx="100">
                  <c:v>3806.8344200000001</c:v>
                </c:pt>
                <c:pt idx="101">
                  <c:v>3804.9059299999999</c:v>
                </c:pt>
                <c:pt idx="102">
                  <c:v>3802.9774499999999</c:v>
                </c:pt>
                <c:pt idx="103">
                  <c:v>3801.0489600000001</c:v>
                </c:pt>
                <c:pt idx="104">
                  <c:v>3799.1204699999998</c:v>
                </c:pt>
                <c:pt idx="105">
                  <c:v>3797.1919800000001</c:v>
                </c:pt>
                <c:pt idx="106">
                  <c:v>3795.2635</c:v>
                </c:pt>
                <c:pt idx="107">
                  <c:v>3793.3350099999998</c:v>
                </c:pt>
                <c:pt idx="108">
                  <c:v>3791.40652</c:v>
                </c:pt>
                <c:pt idx="109">
                  <c:v>3789.4780300000002</c:v>
                </c:pt>
                <c:pt idx="110">
                  <c:v>3787.5495500000002</c:v>
                </c:pt>
                <c:pt idx="111">
                  <c:v>3785.6210599999999</c:v>
                </c:pt>
                <c:pt idx="112">
                  <c:v>3783.6925700000002</c:v>
                </c:pt>
                <c:pt idx="113">
                  <c:v>3781.7640799999999</c:v>
                </c:pt>
                <c:pt idx="114">
                  <c:v>3779.8355999999999</c:v>
                </c:pt>
                <c:pt idx="115">
                  <c:v>3777.9071100000001</c:v>
                </c:pt>
                <c:pt idx="116">
                  <c:v>3775.9786199999999</c:v>
                </c:pt>
                <c:pt idx="117">
                  <c:v>3774.0501300000001</c:v>
                </c:pt>
                <c:pt idx="118">
                  <c:v>3772.12165</c:v>
                </c:pt>
                <c:pt idx="119">
                  <c:v>3770.1931599999998</c:v>
                </c:pt>
                <c:pt idx="120">
                  <c:v>3768.26467</c:v>
                </c:pt>
                <c:pt idx="121">
                  <c:v>3766.3361799999998</c:v>
                </c:pt>
                <c:pt idx="122">
                  <c:v>3764.4077000000002</c:v>
                </c:pt>
                <c:pt idx="123">
                  <c:v>3762.47921</c:v>
                </c:pt>
                <c:pt idx="124">
                  <c:v>3760.5507200000002</c:v>
                </c:pt>
                <c:pt idx="125">
                  <c:v>3758.6222299999999</c:v>
                </c:pt>
                <c:pt idx="126">
                  <c:v>3756.6937499999999</c:v>
                </c:pt>
                <c:pt idx="127">
                  <c:v>3754.7652600000001</c:v>
                </c:pt>
                <c:pt idx="128">
                  <c:v>3752.8367699999999</c:v>
                </c:pt>
                <c:pt idx="129">
                  <c:v>3750.9082800000001</c:v>
                </c:pt>
                <c:pt idx="130">
                  <c:v>3748.9797899999999</c:v>
                </c:pt>
                <c:pt idx="131">
                  <c:v>3747.0513099999998</c:v>
                </c:pt>
                <c:pt idx="132">
                  <c:v>3745.12282</c:v>
                </c:pt>
                <c:pt idx="133">
                  <c:v>3743.1943299999998</c:v>
                </c:pt>
                <c:pt idx="134">
                  <c:v>3741.26584</c:v>
                </c:pt>
                <c:pt idx="135">
                  <c:v>3739.33736</c:v>
                </c:pt>
                <c:pt idx="136">
                  <c:v>3737.4088700000002</c:v>
                </c:pt>
                <c:pt idx="137">
                  <c:v>3735.48038</c:v>
                </c:pt>
                <c:pt idx="138">
                  <c:v>3733.5518900000002</c:v>
                </c:pt>
                <c:pt idx="139">
                  <c:v>3731.6234100000001</c:v>
                </c:pt>
                <c:pt idx="140">
                  <c:v>3729.6949199999999</c:v>
                </c:pt>
                <c:pt idx="141">
                  <c:v>3727.7664300000001</c:v>
                </c:pt>
                <c:pt idx="142">
                  <c:v>3725.8379399999999</c:v>
                </c:pt>
                <c:pt idx="143">
                  <c:v>3723.9094599999999</c:v>
                </c:pt>
                <c:pt idx="144">
                  <c:v>3721.9809700000001</c:v>
                </c:pt>
                <c:pt idx="145">
                  <c:v>3720.0524799999998</c:v>
                </c:pt>
                <c:pt idx="146">
                  <c:v>3718.12399</c:v>
                </c:pt>
                <c:pt idx="147">
                  <c:v>3716.19551</c:v>
                </c:pt>
                <c:pt idx="148">
                  <c:v>3714.2670199999998</c:v>
                </c:pt>
                <c:pt idx="149">
                  <c:v>3712.33853</c:v>
                </c:pt>
                <c:pt idx="150">
                  <c:v>3710.4100400000002</c:v>
                </c:pt>
                <c:pt idx="151">
                  <c:v>3708.4815600000002</c:v>
                </c:pt>
                <c:pt idx="152">
                  <c:v>3706.5530699999999</c:v>
                </c:pt>
                <c:pt idx="153">
                  <c:v>3704.6245800000002</c:v>
                </c:pt>
                <c:pt idx="154">
                  <c:v>3702.6960899999999</c:v>
                </c:pt>
                <c:pt idx="155">
                  <c:v>3700.7676099999999</c:v>
                </c:pt>
                <c:pt idx="156">
                  <c:v>3698.8391200000001</c:v>
                </c:pt>
                <c:pt idx="157">
                  <c:v>3696.9106299999999</c:v>
                </c:pt>
                <c:pt idx="158">
                  <c:v>3694.9821400000001</c:v>
                </c:pt>
                <c:pt idx="159">
                  <c:v>3693.05366</c:v>
                </c:pt>
                <c:pt idx="160">
                  <c:v>3691.1251699999998</c:v>
                </c:pt>
                <c:pt idx="161">
                  <c:v>3689.19668</c:v>
                </c:pt>
                <c:pt idx="162">
                  <c:v>3687.2681899999998</c:v>
                </c:pt>
                <c:pt idx="163">
                  <c:v>3685.3397100000002</c:v>
                </c:pt>
                <c:pt idx="164">
                  <c:v>3683.41122</c:v>
                </c:pt>
                <c:pt idx="165">
                  <c:v>3681.4827300000002</c:v>
                </c:pt>
                <c:pt idx="166">
                  <c:v>3679.5542399999999</c:v>
                </c:pt>
                <c:pt idx="167">
                  <c:v>3677.6257599999999</c:v>
                </c:pt>
                <c:pt idx="168">
                  <c:v>3675.6972700000001</c:v>
                </c:pt>
                <c:pt idx="169">
                  <c:v>3673.7687799999999</c:v>
                </c:pt>
                <c:pt idx="170">
                  <c:v>3671.8402900000001</c:v>
                </c:pt>
                <c:pt idx="171">
                  <c:v>3669.9118100000001</c:v>
                </c:pt>
                <c:pt idx="172">
                  <c:v>3667.9833199999998</c:v>
                </c:pt>
                <c:pt idx="173">
                  <c:v>3666.05483</c:v>
                </c:pt>
                <c:pt idx="174">
                  <c:v>3664.1263399999998</c:v>
                </c:pt>
                <c:pt idx="175">
                  <c:v>3662.1978600000002</c:v>
                </c:pt>
                <c:pt idx="176">
                  <c:v>3660.26937</c:v>
                </c:pt>
                <c:pt idx="177">
                  <c:v>3658.3408800000002</c:v>
                </c:pt>
                <c:pt idx="178">
                  <c:v>3656.41239</c:v>
                </c:pt>
                <c:pt idx="179">
                  <c:v>3654.4839099999999</c:v>
                </c:pt>
                <c:pt idx="180">
                  <c:v>3652.5554200000001</c:v>
                </c:pt>
                <c:pt idx="181">
                  <c:v>3650.6269299999999</c:v>
                </c:pt>
                <c:pt idx="182">
                  <c:v>3648.6984400000001</c:v>
                </c:pt>
                <c:pt idx="183">
                  <c:v>3646.7699499999999</c:v>
                </c:pt>
                <c:pt idx="184">
                  <c:v>3644.8414699999998</c:v>
                </c:pt>
                <c:pt idx="185">
                  <c:v>3642.9129800000001</c:v>
                </c:pt>
                <c:pt idx="186">
                  <c:v>3640.9844899999998</c:v>
                </c:pt>
                <c:pt idx="187">
                  <c:v>3639.056</c:v>
                </c:pt>
                <c:pt idx="188">
                  <c:v>3637.12752</c:v>
                </c:pt>
                <c:pt idx="189">
                  <c:v>3635.1990300000002</c:v>
                </c:pt>
                <c:pt idx="190">
                  <c:v>3633.27054</c:v>
                </c:pt>
                <c:pt idx="191">
                  <c:v>3631.3420500000002</c:v>
                </c:pt>
                <c:pt idx="192">
                  <c:v>3629.4135700000002</c:v>
                </c:pt>
                <c:pt idx="193">
                  <c:v>3627.4850799999999</c:v>
                </c:pt>
                <c:pt idx="194">
                  <c:v>3625.5565900000001</c:v>
                </c:pt>
                <c:pt idx="195">
                  <c:v>3623.6280999999999</c:v>
                </c:pt>
                <c:pt idx="196">
                  <c:v>3621.6996199999999</c:v>
                </c:pt>
                <c:pt idx="197">
                  <c:v>3619.7711300000001</c:v>
                </c:pt>
                <c:pt idx="198">
                  <c:v>3617.8426399999998</c:v>
                </c:pt>
                <c:pt idx="199">
                  <c:v>3615.9141500000001</c:v>
                </c:pt>
                <c:pt idx="200">
                  <c:v>3613.98567</c:v>
                </c:pt>
                <c:pt idx="201">
                  <c:v>3612.0571799999998</c:v>
                </c:pt>
                <c:pt idx="202">
                  <c:v>3610.12869</c:v>
                </c:pt>
                <c:pt idx="203">
                  <c:v>3608.2002000000002</c:v>
                </c:pt>
                <c:pt idx="204">
                  <c:v>3606.2717200000002</c:v>
                </c:pt>
                <c:pt idx="205">
                  <c:v>3604.3432299999999</c:v>
                </c:pt>
                <c:pt idx="206">
                  <c:v>3602.4147400000002</c:v>
                </c:pt>
                <c:pt idx="207">
                  <c:v>3600.4862499999999</c:v>
                </c:pt>
                <c:pt idx="208">
                  <c:v>3598.5577699999999</c:v>
                </c:pt>
                <c:pt idx="209">
                  <c:v>3596.6292800000001</c:v>
                </c:pt>
                <c:pt idx="210">
                  <c:v>3594.7007899999999</c:v>
                </c:pt>
                <c:pt idx="211">
                  <c:v>3592.7723000000001</c:v>
                </c:pt>
                <c:pt idx="212">
                  <c:v>3590.8438200000001</c:v>
                </c:pt>
                <c:pt idx="213">
                  <c:v>3588.9153299999998</c:v>
                </c:pt>
                <c:pt idx="214">
                  <c:v>3586.98684</c:v>
                </c:pt>
                <c:pt idx="215">
                  <c:v>3585.0583499999998</c:v>
                </c:pt>
                <c:pt idx="216">
                  <c:v>3583.1298700000002</c:v>
                </c:pt>
                <c:pt idx="217">
                  <c:v>3581.20138</c:v>
                </c:pt>
                <c:pt idx="218">
                  <c:v>3579.2728900000002</c:v>
                </c:pt>
                <c:pt idx="219">
                  <c:v>3577.3444</c:v>
                </c:pt>
                <c:pt idx="220">
                  <c:v>3575.4159199999999</c:v>
                </c:pt>
                <c:pt idx="221">
                  <c:v>3573.4874300000001</c:v>
                </c:pt>
                <c:pt idx="222">
                  <c:v>3571.5589399999999</c:v>
                </c:pt>
                <c:pt idx="223">
                  <c:v>3569.6304500000001</c:v>
                </c:pt>
                <c:pt idx="224">
                  <c:v>3567.7019700000001</c:v>
                </c:pt>
                <c:pt idx="225">
                  <c:v>3565.7734799999998</c:v>
                </c:pt>
                <c:pt idx="226">
                  <c:v>3563.8449900000001</c:v>
                </c:pt>
                <c:pt idx="227">
                  <c:v>3561.9164999999998</c:v>
                </c:pt>
                <c:pt idx="228">
                  <c:v>3559.9880199999998</c:v>
                </c:pt>
                <c:pt idx="229">
                  <c:v>3558.05953</c:v>
                </c:pt>
                <c:pt idx="230">
                  <c:v>3556.1310400000002</c:v>
                </c:pt>
                <c:pt idx="231">
                  <c:v>3554.20255</c:v>
                </c:pt>
                <c:pt idx="232">
                  <c:v>3552.2740600000002</c:v>
                </c:pt>
                <c:pt idx="233">
                  <c:v>3550.3455800000002</c:v>
                </c:pt>
                <c:pt idx="234">
                  <c:v>3548.4170899999999</c:v>
                </c:pt>
                <c:pt idx="235">
                  <c:v>3546.4886000000001</c:v>
                </c:pt>
                <c:pt idx="236">
                  <c:v>3544.5601099999999</c:v>
                </c:pt>
                <c:pt idx="237">
                  <c:v>3542.6316299999999</c:v>
                </c:pt>
                <c:pt idx="238">
                  <c:v>3540.7031400000001</c:v>
                </c:pt>
                <c:pt idx="239">
                  <c:v>3538.7746499999998</c:v>
                </c:pt>
                <c:pt idx="240">
                  <c:v>3536.8461600000001</c:v>
                </c:pt>
                <c:pt idx="241">
                  <c:v>3534.91768</c:v>
                </c:pt>
                <c:pt idx="242">
                  <c:v>3532.9891899999998</c:v>
                </c:pt>
                <c:pt idx="243">
                  <c:v>3531.0607</c:v>
                </c:pt>
                <c:pt idx="244">
                  <c:v>3529.1322100000002</c:v>
                </c:pt>
                <c:pt idx="245">
                  <c:v>3527.2037300000002</c:v>
                </c:pt>
                <c:pt idx="246">
                  <c:v>3525.2752399999999</c:v>
                </c:pt>
                <c:pt idx="247">
                  <c:v>3523.3467500000002</c:v>
                </c:pt>
                <c:pt idx="248">
                  <c:v>3521.4182599999999</c:v>
                </c:pt>
                <c:pt idx="249">
                  <c:v>3519.4897799999999</c:v>
                </c:pt>
                <c:pt idx="250">
                  <c:v>3517.5612900000001</c:v>
                </c:pt>
                <c:pt idx="251">
                  <c:v>3515.6327999999999</c:v>
                </c:pt>
                <c:pt idx="252">
                  <c:v>3513.7043100000001</c:v>
                </c:pt>
                <c:pt idx="253">
                  <c:v>3511.77583</c:v>
                </c:pt>
                <c:pt idx="254">
                  <c:v>3509.8473399999998</c:v>
                </c:pt>
                <c:pt idx="255">
                  <c:v>3507.91885</c:v>
                </c:pt>
                <c:pt idx="256">
                  <c:v>3505.9903599999998</c:v>
                </c:pt>
                <c:pt idx="257">
                  <c:v>3504.0618800000002</c:v>
                </c:pt>
                <c:pt idx="258">
                  <c:v>3502.13339</c:v>
                </c:pt>
                <c:pt idx="259">
                  <c:v>3500.2049000000002</c:v>
                </c:pt>
                <c:pt idx="260">
                  <c:v>3498.2764099999999</c:v>
                </c:pt>
                <c:pt idx="261">
                  <c:v>3496.3479299999999</c:v>
                </c:pt>
                <c:pt idx="262">
                  <c:v>3494.4194400000001</c:v>
                </c:pt>
                <c:pt idx="263">
                  <c:v>3492.4909499999999</c:v>
                </c:pt>
                <c:pt idx="264">
                  <c:v>3490.5624600000001</c:v>
                </c:pt>
                <c:pt idx="265">
                  <c:v>3488.6339800000001</c:v>
                </c:pt>
                <c:pt idx="266">
                  <c:v>3486.7054899999998</c:v>
                </c:pt>
                <c:pt idx="267">
                  <c:v>3484.777</c:v>
                </c:pt>
                <c:pt idx="268">
                  <c:v>3482.8485099999998</c:v>
                </c:pt>
                <c:pt idx="269">
                  <c:v>3480.9200300000002</c:v>
                </c:pt>
                <c:pt idx="270">
                  <c:v>3478.99154</c:v>
                </c:pt>
                <c:pt idx="271">
                  <c:v>3477.0630500000002</c:v>
                </c:pt>
                <c:pt idx="272">
                  <c:v>3475.13456</c:v>
                </c:pt>
                <c:pt idx="273">
                  <c:v>3473.2060799999999</c:v>
                </c:pt>
                <c:pt idx="274">
                  <c:v>3471.2775900000001</c:v>
                </c:pt>
                <c:pt idx="275">
                  <c:v>3469.3490999999999</c:v>
                </c:pt>
                <c:pt idx="276">
                  <c:v>3467.4206100000001</c:v>
                </c:pt>
                <c:pt idx="277">
                  <c:v>3465.4921300000001</c:v>
                </c:pt>
                <c:pt idx="278">
                  <c:v>3463.5636399999999</c:v>
                </c:pt>
                <c:pt idx="279">
                  <c:v>3461.6351500000001</c:v>
                </c:pt>
                <c:pt idx="280">
                  <c:v>3459.7066599999998</c:v>
                </c:pt>
                <c:pt idx="281">
                  <c:v>3457.7781799999998</c:v>
                </c:pt>
                <c:pt idx="282">
                  <c:v>3455.84969</c:v>
                </c:pt>
                <c:pt idx="283">
                  <c:v>3453.9212000000002</c:v>
                </c:pt>
                <c:pt idx="284">
                  <c:v>3451.99271</c:v>
                </c:pt>
                <c:pt idx="285">
                  <c:v>3450.0642200000002</c:v>
                </c:pt>
                <c:pt idx="286">
                  <c:v>3448.1357400000002</c:v>
                </c:pt>
                <c:pt idx="287">
                  <c:v>3446.2072499999999</c:v>
                </c:pt>
                <c:pt idx="288">
                  <c:v>3444.2787600000001</c:v>
                </c:pt>
                <c:pt idx="289">
                  <c:v>3442.3502699999999</c:v>
                </c:pt>
                <c:pt idx="290">
                  <c:v>3440.4217899999999</c:v>
                </c:pt>
                <c:pt idx="291">
                  <c:v>3438.4933000000001</c:v>
                </c:pt>
                <c:pt idx="292">
                  <c:v>3436.5648099999999</c:v>
                </c:pt>
                <c:pt idx="293">
                  <c:v>3434.6363200000001</c:v>
                </c:pt>
                <c:pt idx="294">
                  <c:v>3432.70784</c:v>
                </c:pt>
                <c:pt idx="295">
                  <c:v>3430.7793499999998</c:v>
                </c:pt>
                <c:pt idx="296">
                  <c:v>3428.85086</c:v>
                </c:pt>
                <c:pt idx="297">
                  <c:v>3426.9223699999998</c:v>
                </c:pt>
                <c:pt idx="298">
                  <c:v>3424.9938900000002</c:v>
                </c:pt>
                <c:pt idx="299">
                  <c:v>3423.0654</c:v>
                </c:pt>
                <c:pt idx="300">
                  <c:v>3421.1369100000002</c:v>
                </c:pt>
                <c:pt idx="301">
                  <c:v>3419.2084199999999</c:v>
                </c:pt>
                <c:pt idx="302">
                  <c:v>3417.2799399999999</c:v>
                </c:pt>
                <c:pt idx="303">
                  <c:v>3415.3514500000001</c:v>
                </c:pt>
                <c:pt idx="304">
                  <c:v>3413.4229599999999</c:v>
                </c:pt>
                <c:pt idx="305">
                  <c:v>3411.4944700000001</c:v>
                </c:pt>
                <c:pt idx="306">
                  <c:v>3409.5659900000001</c:v>
                </c:pt>
                <c:pt idx="307">
                  <c:v>3407.6374999999998</c:v>
                </c:pt>
                <c:pt idx="308">
                  <c:v>3405.70901</c:v>
                </c:pt>
                <c:pt idx="309">
                  <c:v>3403.7805199999998</c:v>
                </c:pt>
                <c:pt idx="310">
                  <c:v>3401.8520400000002</c:v>
                </c:pt>
                <c:pt idx="311">
                  <c:v>3399.92355</c:v>
                </c:pt>
                <c:pt idx="312">
                  <c:v>3397.9950600000002</c:v>
                </c:pt>
                <c:pt idx="313">
                  <c:v>3396.06657</c:v>
                </c:pt>
                <c:pt idx="314">
                  <c:v>3394.1380899999999</c:v>
                </c:pt>
                <c:pt idx="315">
                  <c:v>3392.2096000000001</c:v>
                </c:pt>
                <c:pt idx="316">
                  <c:v>3390.2811099999999</c:v>
                </c:pt>
                <c:pt idx="317">
                  <c:v>3388.3526200000001</c:v>
                </c:pt>
                <c:pt idx="318">
                  <c:v>3386.4241400000001</c:v>
                </c:pt>
                <c:pt idx="319">
                  <c:v>3384.4956499999998</c:v>
                </c:pt>
                <c:pt idx="320">
                  <c:v>3382.5671600000001</c:v>
                </c:pt>
                <c:pt idx="321">
                  <c:v>3380.6386699999998</c:v>
                </c:pt>
                <c:pt idx="322">
                  <c:v>3378.7101899999998</c:v>
                </c:pt>
                <c:pt idx="323">
                  <c:v>3376.7817</c:v>
                </c:pt>
                <c:pt idx="324">
                  <c:v>3374.8532100000002</c:v>
                </c:pt>
                <c:pt idx="325">
                  <c:v>3372.92472</c:v>
                </c:pt>
                <c:pt idx="326">
                  <c:v>3370.9962399999999</c:v>
                </c:pt>
                <c:pt idx="327">
                  <c:v>3369.0677500000002</c:v>
                </c:pt>
                <c:pt idx="328">
                  <c:v>3367.1392599999999</c:v>
                </c:pt>
                <c:pt idx="329">
                  <c:v>3365.2107700000001</c:v>
                </c:pt>
                <c:pt idx="330">
                  <c:v>3363.2822900000001</c:v>
                </c:pt>
                <c:pt idx="331">
                  <c:v>3361.3537999999999</c:v>
                </c:pt>
                <c:pt idx="332">
                  <c:v>3359.4253100000001</c:v>
                </c:pt>
                <c:pt idx="333">
                  <c:v>3357.4968199999998</c:v>
                </c:pt>
                <c:pt idx="334">
                  <c:v>3355.5683300000001</c:v>
                </c:pt>
                <c:pt idx="335">
                  <c:v>3353.63985</c:v>
                </c:pt>
                <c:pt idx="336">
                  <c:v>3351.7113599999998</c:v>
                </c:pt>
                <c:pt idx="337">
                  <c:v>3349.78287</c:v>
                </c:pt>
                <c:pt idx="338">
                  <c:v>3347.8543800000002</c:v>
                </c:pt>
                <c:pt idx="339">
                  <c:v>3345.9259000000002</c:v>
                </c:pt>
                <c:pt idx="340">
                  <c:v>3343.9974099999999</c:v>
                </c:pt>
                <c:pt idx="341">
                  <c:v>3342.0689200000002</c:v>
                </c:pt>
                <c:pt idx="342">
                  <c:v>3340.1404299999999</c:v>
                </c:pt>
                <c:pt idx="343">
                  <c:v>3338.2119499999999</c:v>
                </c:pt>
                <c:pt idx="344">
                  <c:v>3336.2834600000001</c:v>
                </c:pt>
                <c:pt idx="345">
                  <c:v>3334.3549699999999</c:v>
                </c:pt>
                <c:pt idx="346">
                  <c:v>3332.4264800000001</c:v>
                </c:pt>
                <c:pt idx="347">
                  <c:v>3330.498</c:v>
                </c:pt>
                <c:pt idx="348">
                  <c:v>3328.5695099999998</c:v>
                </c:pt>
                <c:pt idx="349">
                  <c:v>3326.64102</c:v>
                </c:pt>
                <c:pt idx="350">
                  <c:v>3324.7125299999998</c:v>
                </c:pt>
                <c:pt idx="351">
                  <c:v>3322.7840500000002</c:v>
                </c:pt>
                <c:pt idx="352">
                  <c:v>3320.85556</c:v>
                </c:pt>
                <c:pt idx="353">
                  <c:v>3318.9270700000002</c:v>
                </c:pt>
                <c:pt idx="354">
                  <c:v>3316.9985799999999</c:v>
                </c:pt>
                <c:pt idx="355">
                  <c:v>3315.0700999999999</c:v>
                </c:pt>
                <c:pt idx="356">
                  <c:v>3313.1416100000001</c:v>
                </c:pt>
                <c:pt idx="357">
                  <c:v>3311.2131199999999</c:v>
                </c:pt>
                <c:pt idx="358">
                  <c:v>3309.2846300000001</c:v>
                </c:pt>
                <c:pt idx="359">
                  <c:v>3307.3561500000001</c:v>
                </c:pt>
                <c:pt idx="360">
                  <c:v>3305.4276599999998</c:v>
                </c:pt>
                <c:pt idx="361">
                  <c:v>3303.49917</c:v>
                </c:pt>
                <c:pt idx="362">
                  <c:v>3301.5706799999998</c:v>
                </c:pt>
                <c:pt idx="363">
                  <c:v>3299.6421999999998</c:v>
                </c:pt>
                <c:pt idx="364">
                  <c:v>3297.71371</c:v>
                </c:pt>
                <c:pt idx="365">
                  <c:v>3295.7852200000002</c:v>
                </c:pt>
                <c:pt idx="366">
                  <c:v>3293.85673</c:v>
                </c:pt>
                <c:pt idx="367">
                  <c:v>3291.9282499999999</c:v>
                </c:pt>
                <c:pt idx="368">
                  <c:v>3289.9997600000002</c:v>
                </c:pt>
                <c:pt idx="369">
                  <c:v>3288.0712699999999</c:v>
                </c:pt>
                <c:pt idx="370">
                  <c:v>3286.1427800000001</c:v>
                </c:pt>
                <c:pt idx="371">
                  <c:v>3284.2143000000001</c:v>
                </c:pt>
                <c:pt idx="372">
                  <c:v>3282.2858099999999</c:v>
                </c:pt>
                <c:pt idx="373">
                  <c:v>3280.3573200000001</c:v>
                </c:pt>
                <c:pt idx="374">
                  <c:v>3278.4288299999998</c:v>
                </c:pt>
                <c:pt idx="375">
                  <c:v>3276.5003499999998</c:v>
                </c:pt>
                <c:pt idx="376">
                  <c:v>3274.57186</c:v>
                </c:pt>
                <c:pt idx="377">
                  <c:v>3272.6433699999998</c:v>
                </c:pt>
                <c:pt idx="378">
                  <c:v>3270.71488</c:v>
                </c:pt>
                <c:pt idx="379">
                  <c:v>3268.7864</c:v>
                </c:pt>
                <c:pt idx="380">
                  <c:v>3266.8579100000002</c:v>
                </c:pt>
                <c:pt idx="381">
                  <c:v>3264.9294199999999</c:v>
                </c:pt>
                <c:pt idx="382">
                  <c:v>3263.0009300000002</c:v>
                </c:pt>
                <c:pt idx="383">
                  <c:v>3261.0724500000001</c:v>
                </c:pt>
                <c:pt idx="384">
                  <c:v>3259.1439599999999</c:v>
                </c:pt>
                <c:pt idx="385">
                  <c:v>3257.2154700000001</c:v>
                </c:pt>
                <c:pt idx="386">
                  <c:v>3255.2869799999999</c:v>
                </c:pt>
                <c:pt idx="387">
                  <c:v>3253.3584900000001</c:v>
                </c:pt>
                <c:pt idx="388">
                  <c:v>3251.43001</c:v>
                </c:pt>
                <c:pt idx="389">
                  <c:v>3249.5015199999998</c:v>
                </c:pt>
                <c:pt idx="390">
                  <c:v>3247.57303</c:v>
                </c:pt>
                <c:pt idx="391">
                  <c:v>3245.6445399999998</c:v>
                </c:pt>
                <c:pt idx="392">
                  <c:v>3243.7160600000002</c:v>
                </c:pt>
                <c:pt idx="393">
                  <c:v>3241.78757</c:v>
                </c:pt>
                <c:pt idx="394">
                  <c:v>3239.8590800000002</c:v>
                </c:pt>
                <c:pt idx="395">
                  <c:v>3237.9305899999999</c:v>
                </c:pt>
                <c:pt idx="396">
                  <c:v>3236.0021099999999</c:v>
                </c:pt>
                <c:pt idx="397">
                  <c:v>3234.0736200000001</c:v>
                </c:pt>
                <c:pt idx="398">
                  <c:v>3232.1451299999999</c:v>
                </c:pt>
                <c:pt idx="399">
                  <c:v>3230.2166400000001</c:v>
                </c:pt>
                <c:pt idx="400">
                  <c:v>3228.2881600000001</c:v>
                </c:pt>
                <c:pt idx="401">
                  <c:v>3226.3596699999998</c:v>
                </c:pt>
                <c:pt idx="402">
                  <c:v>3224.43118</c:v>
                </c:pt>
                <c:pt idx="403">
                  <c:v>3222.5026899999998</c:v>
                </c:pt>
                <c:pt idx="404">
                  <c:v>3220.5742100000002</c:v>
                </c:pt>
                <c:pt idx="405">
                  <c:v>3218.64572</c:v>
                </c:pt>
                <c:pt idx="406">
                  <c:v>3216.7172300000002</c:v>
                </c:pt>
                <c:pt idx="407">
                  <c:v>3214.78874</c:v>
                </c:pt>
                <c:pt idx="408">
                  <c:v>3212.8602599999999</c:v>
                </c:pt>
                <c:pt idx="409">
                  <c:v>3210.9317700000001</c:v>
                </c:pt>
                <c:pt idx="410">
                  <c:v>3209.0032799999999</c:v>
                </c:pt>
                <c:pt idx="411">
                  <c:v>3207.0747900000001</c:v>
                </c:pt>
                <c:pt idx="412">
                  <c:v>3205.1463100000001</c:v>
                </c:pt>
                <c:pt idx="413">
                  <c:v>3203.2178199999998</c:v>
                </c:pt>
                <c:pt idx="414">
                  <c:v>3201.2893300000001</c:v>
                </c:pt>
                <c:pt idx="415">
                  <c:v>3199.3608399999998</c:v>
                </c:pt>
                <c:pt idx="416">
                  <c:v>3197.4323599999998</c:v>
                </c:pt>
                <c:pt idx="417">
                  <c:v>3195.50387</c:v>
                </c:pt>
                <c:pt idx="418">
                  <c:v>3193.5753800000002</c:v>
                </c:pt>
                <c:pt idx="419">
                  <c:v>3191.64689</c:v>
                </c:pt>
                <c:pt idx="420">
                  <c:v>3189.7184099999999</c:v>
                </c:pt>
                <c:pt idx="421">
                  <c:v>3187.7899200000002</c:v>
                </c:pt>
                <c:pt idx="422">
                  <c:v>3185.8614299999999</c:v>
                </c:pt>
                <c:pt idx="423">
                  <c:v>3183.9329400000001</c:v>
                </c:pt>
                <c:pt idx="424">
                  <c:v>3182.0044600000001</c:v>
                </c:pt>
                <c:pt idx="425">
                  <c:v>3180.0759699999999</c:v>
                </c:pt>
                <c:pt idx="426">
                  <c:v>3178.1474800000001</c:v>
                </c:pt>
                <c:pt idx="427">
                  <c:v>3176.2189899999998</c:v>
                </c:pt>
                <c:pt idx="428">
                  <c:v>3174.2905099999998</c:v>
                </c:pt>
                <c:pt idx="429">
                  <c:v>3172.36202</c:v>
                </c:pt>
                <c:pt idx="430">
                  <c:v>3170.4335299999998</c:v>
                </c:pt>
                <c:pt idx="431">
                  <c:v>3168.50504</c:v>
                </c:pt>
                <c:pt idx="432">
                  <c:v>3166.57656</c:v>
                </c:pt>
                <c:pt idx="433">
                  <c:v>3164.6480700000002</c:v>
                </c:pt>
                <c:pt idx="434">
                  <c:v>3162.71958</c:v>
                </c:pt>
                <c:pt idx="435">
                  <c:v>3160.7910900000002</c:v>
                </c:pt>
                <c:pt idx="436">
                  <c:v>3158.8625999999999</c:v>
                </c:pt>
                <c:pt idx="437">
                  <c:v>3156.9341199999999</c:v>
                </c:pt>
                <c:pt idx="438">
                  <c:v>3155.0056300000001</c:v>
                </c:pt>
                <c:pt idx="439">
                  <c:v>3153.0771399999999</c:v>
                </c:pt>
                <c:pt idx="440">
                  <c:v>3151.1486500000001</c:v>
                </c:pt>
                <c:pt idx="441">
                  <c:v>3149.2201700000001</c:v>
                </c:pt>
                <c:pt idx="442">
                  <c:v>3147.2916799999998</c:v>
                </c:pt>
                <c:pt idx="443">
                  <c:v>3145.36319</c:v>
                </c:pt>
                <c:pt idx="444">
                  <c:v>3143.4346999999998</c:v>
                </c:pt>
                <c:pt idx="445">
                  <c:v>3141.5062200000002</c:v>
                </c:pt>
                <c:pt idx="446">
                  <c:v>3139.57773</c:v>
                </c:pt>
                <c:pt idx="447">
                  <c:v>3137.6492400000002</c:v>
                </c:pt>
                <c:pt idx="448">
                  <c:v>3135.72075</c:v>
                </c:pt>
                <c:pt idx="449">
                  <c:v>3133.7922699999999</c:v>
                </c:pt>
                <c:pt idx="450">
                  <c:v>3131.8637800000001</c:v>
                </c:pt>
                <c:pt idx="451">
                  <c:v>3129.9352899999999</c:v>
                </c:pt>
                <c:pt idx="452">
                  <c:v>3128.0068000000001</c:v>
                </c:pt>
                <c:pt idx="453">
                  <c:v>3126.0783200000001</c:v>
                </c:pt>
                <c:pt idx="454">
                  <c:v>3124.1498299999998</c:v>
                </c:pt>
                <c:pt idx="455">
                  <c:v>3122.2213400000001</c:v>
                </c:pt>
                <c:pt idx="456">
                  <c:v>3120.2928499999998</c:v>
                </c:pt>
                <c:pt idx="457">
                  <c:v>3118.3643699999998</c:v>
                </c:pt>
                <c:pt idx="458">
                  <c:v>3116.43588</c:v>
                </c:pt>
                <c:pt idx="459">
                  <c:v>3114.5073900000002</c:v>
                </c:pt>
                <c:pt idx="460">
                  <c:v>3112.5789</c:v>
                </c:pt>
                <c:pt idx="461">
                  <c:v>3110.6504199999999</c:v>
                </c:pt>
                <c:pt idx="462">
                  <c:v>3108.7219300000002</c:v>
                </c:pt>
                <c:pt idx="463">
                  <c:v>3106.7934399999999</c:v>
                </c:pt>
                <c:pt idx="464">
                  <c:v>3104.8649500000001</c:v>
                </c:pt>
                <c:pt idx="465">
                  <c:v>3102.9364700000001</c:v>
                </c:pt>
                <c:pt idx="466">
                  <c:v>3101.0079799999999</c:v>
                </c:pt>
                <c:pt idx="467">
                  <c:v>3099.0794900000001</c:v>
                </c:pt>
                <c:pt idx="468">
                  <c:v>3097.1509999999998</c:v>
                </c:pt>
                <c:pt idx="469">
                  <c:v>3095.2225199999998</c:v>
                </c:pt>
                <c:pt idx="470">
                  <c:v>3093.29403</c:v>
                </c:pt>
                <c:pt idx="471">
                  <c:v>3091.3655399999998</c:v>
                </c:pt>
                <c:pt idx="472">
                  <c:v>3089.43705</c:v>
                </c:pt>
                <c:pt idx="473">
                  <c:v>3087.50857</c:v>
                </c:pt>
                <c:pt idx="474">
                  <c:v>3085.5800800000002</c:v>
                </c:pt>
                <c:pt idx="475">
                  <c:v>3083.6515899999999</c:v>
                </c:pt>
                <c:pt idx="476">
                  <c:v>3081.7231000000002</c:v>
                </c:pt>
                <c:pt idx="477">
                  <c:v>3079.7946200000001</c:v>
                </c:pt>
                <c:pt idx="478">
                  <c:v>3077.8661299999999</c:v>
                </c:pt>
                <c:pt idx="479">
                  <c:v>3075.9376400000001</c:v>
                </c:pt>
                <c:pt idx="480">
                  <c:v>3074.0091499999999</c:v>
                </c:pt>
                <c:pt idx="481">
                  <c:v>3072.0806699999998</c:v>
                </c:pt>
                <c:pt idx="482">
                  <c:v>3070.15218</c:v>
                </c:pt>
                <c:pt idx="483">
                  <c:v>3068.2236899999998</c:v>
                </c:pt>
                <c:pt idx="484">
                  <c:v>3066.2952</c:v>
                </c:pt>
                <c:pt idx="485">
                  <c:v>3064.36672</c:v>
                </c:pt>
                <c:pt idx="486">
                  <c:v>3062.4382300000002</c:v>
                </c:pt>
                <c:pt idx="487">
                  <c:v>3060.50974</c:v>
                </c:pt>
                <c:pt idx="488">
                  <c:v>3058.5812500000002</c:v>
                </c:pt>
                <c:pt idx="489">
                  <c:v>3056.6527599999999</c:v>
                </c:pt>
                <c:pt idx="490">
                  <c:v>3054.7242799999999</c:v>
                </c:pt>
                <c:pt idx="491">
                  <c:v>3052.7957900000001</c:v>
                </c:pt>
                <c:pt idx="492">
                  <c:v>3050.8672999999999</c:v>
                </c:pt>
                <c:pt idx="493">
                  <c:v>3048.9388100000001</c:v>
                </c:pt>
                <c:pt idx="494">
                  <c:v>3047.0103300000001</c:v>
                </c:pt>
                <c:pt idx="495">
                  <c:v>3045.0818399999998</c:v>
                </c:pt>
                <c:pt idx="496">
                  <c:v>3043.15335</c:v>
                </c:pt>
                <c:pt idx="497">
                  <c:v>3041.2248599999998</c:v>
                </c:pt>
                <c:pt idx="498">
                  <c:v>3039.2963800000002</c:v>
                </c:pt>
                <c:pt idx="499">
                  <c:v>3037.36789</c:v>
                </c:pt>
                <c:pt idx="500">
                  <c:v>3035.4394000000002</c:v>
                </c:pt>
                <c:pt idx="501">
                  <c:v>3033.51091</c:v>
                </c:pt>
                <c:pt idx="502">
                  <c:v>3031.5824299999999</c:v>
                </c:pt>
                <c:pt idx="503">
                  <c:v>3029.6539400000001</c:v>
                </c:pt>
                <c:pt idx="504">
                  <c:v>3027.7254499999999</c:v>
                </c:pt>
                <c:pt idx="505">
                  <c:v>3025.7969600000001</c:v>
                </c:pt>
                <c:pt idx="506">
                  <c:v>3023.8684800000001</c:v>
                </c:pt>
                <c:pt idx="507">
                  <c:v>3021.9399899999999</c:v>
                </c:pt>
                <c:pt idx="508">
                  <c:v>3020.0115000000001</c:v>
                </c:pt>
                <c:pt idx="509">
                  <c:v>3018.0830099999998</c:v>
                </c:pt>
                <c:pt idx="510">
                  <c:v>3016.1545299999998</c:v>
                </c:pt>
                <c:pt idx="511">
                  <c:v>3014.22604</c:v>
                </c:pt>
                <c:pt idx="512">
                  <c:v>3012.2975499999998</c:v>
                </c:pt>
                <c:pt idx="513">
                  <c:v>3010.36906</c:v>
                </c:pt>
                <c:pt idx="514">
                  <c:v>3008.44058</c:v>
                </c:pt>
                <c:pt idx="515">
                  <c:v>3006.5120900000002</c:v>
                </c:pt>
                <c:pt idx="516">
                  <c:v>3004.5835999999999</c:v>
                </c:pt>
                <c:pt idx="517">
                  <c:v>3002.6551100000001</c:v>
                </c:pt>
                <c:pt idx="518">
                  <c:v>3000.7266300000001</c:v>
                </c:pt>
                <c:pt idx="519">
                  <c:v>2998.7981399999999</c:v>
                </c:pt>
                <c:pt idx="520">
                  <c:v>2996.8696500000001</c:v>
                </c:pt>
                <c:pt idx="521">
                  <c:v>2994.9411599999999</c:v>
                </c:pt>
                <c:pt idx="522">
                  <c:v>2993.0126799999998</c:v>
                </c:pt>
                <c:pt idx="523">
                  <c:v>2991.08419</c:v>
                </c:pt>
                <c:pt idx="524">
                  <c:v>2989.1556999999998</c:v>
                </c:pt>
                <c:pt idx="525">
                  <c:v>2987.22721</c:v>
                </c:pt>
                <c:pt idx="526">
                  <c:v>2985.29873</c:v>
                </c:pt>
                <c:pt idx="527">
                  <c:v>2983.3702400000002</c:v>
                </c:pt>
                <c:pt idx="528">
                  <c:v>2981.44175</c:v>
                </c:pt>
                <c:pt idx="529">
                  <c:v>2979.5132600000002</c:v>
                </c:pt>
                <c:pt idx="530">
                  <c:v>2977.5847800000001</c:v>
                </c:pt>
                <c:pt idx="531">
                  <c:v>2975.6562899999999</c:v>
                </c:pt>
                <c:pt idx="532">
                  <c:v>2973.7278000000001</c:v>
                </c:pt>
                <c:pt idx="533">
                  <c:v>2971.7993099999999</c:v>
                </c:pt>
                <c:pt idx="534">
                  <c:v>2969.8708299999998</c:v>
                </c:pt>
                <c:pt idx="535">
                  <c:v>2967.9423400000001</c:v>
                </c:pt>
                <c:pt idx="536">
                  <c:v>2966.0138499999998</c:v>
                </c:pt>
                <c:pt idx="537">
                  <c:v>2964.08536</c:v>
                </c:pt>
                <c:pt idx="538">
                  <c:v>2962.1568699999998</c:v>
                </c:pt>
                <c:pt idx="539">
                  <c:v>2960.2283900000002</c:v>
                </c:pt>
                <c:pt idx="540">
                  <c:v>2958.2999</c:v>
                </c:pt>
                <c:pt idx="541">
                  <c:v>2956.3714100000002</c:v>
                </c:pt>
                <c:pt idx="542">
                  <c:v>2954.44292</c:v>
                </c:pt>
                <c:pt idx="543">
                  <c:v>2952.5144399999999</c:v>
                </c:pt>
                <c:pt idx="544">
                  <c:v>2950.5859500000001</c:v>
                </c:pt>
                <c:pt idx="545">
                  <c:v>2948.6574599999999</c:v>
                </c:pt>
                <c:pt idx="546">
                  <c:v>2946.7289700000001</c:v>
                </c:pt>
                <c:pt idx="547">
                  <c:v>2944.8004900000001</c:v>
                </c:pt>
                <c:pt idx="548">
                  <c:v>2942.8719999999998</c:v>
                </c:pt>
                <c:pt idx="549">
                  <c:v>2940.9435100000001</c:v>
                </c:pt>
                <c:pt idx="550">
                  <c:v>2939.0150199999998</c:v>
                </c:pt>
                <c:pt idx="551">
                  <c:v>2937.0865399999998</c:v>
                </c:pt>
                <c:pt idx="552">
                  <c:v>2935.15805</c:v>
                </c:pt>
                <c:pt idx="553">
                  <c:v>2933.2295600000002</c:v>
                </c:pt>
                <c:pt idx="554">
                  <c:v>2931.30107</c:v>
                </c:pt>
                <c:pt idx="555">
                  <c:v>2929.3725899999999</c:v>
                </c:pt>
                <c:pt idx="556">
                  <c:v>2927.4441000000002</c:v>
                </c:pt>
                <c:pt idx="557">
                  <c:v>2925.5156099999999</c:v>
                </c:pt>
                <c:pt idx="558">
                  <c:v>2923.5871200000001</c:v>
                </c:pt>
                <c:pt idx="559">
                  <c:v>2921.6586400000001</c:v>
                </c:pt>
                <c:pt idx="560">
                  <c:v>2919.7301499999999</c:v>
                </c:pt>
                <c:pt idx="561">
                  <c:v>2917.8016600000001</c:v>
                </c:pt>
                <c:pt idx="562">
                  <c:v>2915.8731699999998</c:v>
                </c:pt>
                <c:pt idx="563">
                  <c:v>2913.9446899999998</c:v>
                </c:pt>
                <c:pt idx="564">
                  <c:v>2912.0162</c:v>
                </c:pt>
                <c:pt idx="565">
                  <c:v>2910.0877099999998</c:v>
                </c:pt>
                <c:pt idx="566">
                  <c:v>2908.15922</c:v>
                </c:pt>
                <c:pt idx="567">
                  <c:v>2906.23074</c:v>
                </c:pt>
                <c:pt idx="568">
                  <c:v>2904.3022500000002</c:v>
                </c:pt>
                <c:pt idx="569">
                  <c:v>2902.3737599999999</c:v>
                </c:pt>
                <c:pt idx="570">
                  <c:v>2900.4452700000002</c:v>
                </c:pt>
                <c:pt idx="571">
                  <c:v>2898.5167900000001</c:v>
                </c:pt>
                <c:pt idx="572">
                  <c:v>2896.5882999999999</c:v>
                </c:pt>
                <c:pt idx="573">
                  <c:v>2894.6598100000001</c:v>
                </c:pt>
                <c:pt idx="574">
                  <c:v>2892.7313199999999</c:v>
                </c:pt>
                <c:pt idx="575">
                  <c:v>2890.8028399999998</c:v>
                </c:pt>
                <c:pt idx="576">
                  <c:v>2888.87435</c:v>
                </c:pt>
                <c:pt idx="577">
                  <c:v>2886.9458599999998</c:v>
                </c:pt>
                <c:pt idx="578">
                  <c:v>2885.01737</c:v>
                </c:pt>
                <c:pt idx="579">
                  <c:v>2883.08889</c:v>
                </c:pt>
                <c:pt idx="580">
                  <c:v>2881.1604000000002</c:v>
                </c:pt>
                <c:pt idx="581">
                  <c:v>2879.23191</c:v>
                </c:pt>
                <c:pt idx="582">
                  <c:v>2877.3034200000002</c:v>
                </c:pt>
                <c:pt idx="583">
                  <c:v>2875.3749400000002</c:v>
                </c:pt>
                <c:pt idx="584">
                  <c:v>2873.4464499999999</c:v>
                </c:pt>
                <c:pt idx="585">
                  <c:v>2871.5179600000001</c:v>
                </c:pt>
                <c:pt idx="586">
                  <c:v>2869.5894699999999</c:v>
                </c:pt>
                <c:pt idx="587">
                  <c:v>2867.6609899999999</c:v>
                </c:pt>
                <c:pt idx="588">
                  <c:v>2865.7325000000001</c:v>
                </c:pt>
                <c:pt idx="589">
                  <c:v>2863.8040099999998</c:v>
                </c:pt>
                <c:pt idx="590">
                  <c:v>2861.8755200000001</c:v>
                </c:pt>
                <c:pt idx="591">
                  <c:v>2859.9470299999998</c:v>
                </c:pt>
                <c:pt idx="592">
                  <c:v>2858.0185499999998</c:v>
                </c:pt>
                <c:pt idx="593">
                  <c:v>2856.09006</c:v>
                </c:pt>
                <c:pt idx="594">
                  <c:v>2854.1615700000002</c:v>
                </c:pt>
                <c:pt idx="595">
                  <c:v>2852.23308</c:v>
                </c:pt>
                <c:pt idx="596">
                  <c:v>2850.3045999999999</c:v>
                </c:pt>
                <c:pt idx="597">
                  <c:v>2848.3761100000002</c:v>
                </c:pt>
                <c:pt idx="598">
                  <c:v>2846.4476199999999</c:v>
                </c:pt>
                <c:pt idx="599">
                  <c:v>2844.5191300000001</c:v>
                </c:pt>
                <c:pt idx="600">
                  <c:v>2842.5906500000001</c:v>
                </c:pt>
                <c:pt idx="601">
                  <c:v>2840.6621599999999</c:v>
                </c:pt>
                <c:pt idx="602">
                  <c:v>2838.7336700000001</c:v>
                </c:pt>
                <c:pt idx="603">
                  <c:v>2836.8051799999998</c:v>
                </c:pt>
                <c:pt idx="604">
                  <c:v>2834.8766999999998</c:v>
                </c:pt>
                <c:pt idx="605">
                  <c:v>2832.94821</c:v>
                </c:pt>
                <c:pt idx="606">
                  <c:v>2831.0197199999998</c:v>
                </c:pt>
                <c:pt idx="607">
                  <c:v>2829.09123</c:v>
                </c:pt>
                <c:pt idx="608">
                  <c:v>2827.16275</c:v>
                </c:pt>
                <c:pt idx="609">
                  <c:v>2825.2342600000002</c:v>
                </c:pt>
                <c:pt idx="610">
                  <c:v>2823.3057699999999</c:v>
                </c:pt>
                <c:pt idx="611">
                  <c:v>2821.3772800000002</c:v>
                </c:pt>
                <c:pt idx="612">
                  <c:v>2819.4488000000001</c:v>
                </c:pt>
                <c:pt idx="613">
                  <c:v>2817.5203099999999</c:v>
                </c:pt>
                <c:pt idx="614">
                  <c:v>2815.5918200000001</c:v>
                </c:pt>
                <c:pt idx="615">
                  <c:v>2813.6633299999999</c:v>
                </c:pt>
                <c:pt idx="616">
                  <c:v>2811.7348499999998</c:v>
                </c:pt>
                <c:pt idx="617">
                  <c:v>2809.80636</c:v>
                </c:pt>
                <c:pt idx="618">
                  <c:v>2807.8778699999998</c:v>
                </c:pt>
                <c:pt idx="619">
                  <c:v>2805.94938</c:v>
                </c:pt>
                <c:pt idx="620">
                  <c:v>2804.0209</c:v>
                </c:pt>
                <c:pt idx="621">
                  <c:v>2802.0924100000002</c:v>
                </c:pt>
                <c:pt idx="622">
                  <c:v>2800.16392</c:v>
                </c:pt>
                <c:pt idx="623">
                  <c:v>2798.2354300000002</c:v>
                </c:pt>
                <c:pt idx="624">
                  <c:v>2796.3069500000001</c:v>
                </c:pt>
                <c:pt idx="625">
                  <c:v>2794.3784599999999</c:v>
                </c:pt>
                <c:pt idx="626">
                  <c:v>2792.4499700000001</c:v>
                </c:pt>
                <c:pt idx="627">
                  <c:v>2790.5214799999999</c:v>
                </c:pt>
                <c:pt idx="628">
                  <c:v>2788.5929999999998</c:v>
                </c:pt>
                <c:pt idx="629">
                  <c:v>2786.6645100000001</c:v>
                </c:pt>
                <c:pt idx="630">
                  <c:v>2784.7360199999998</c:v>
                </c:pt>
                <c:pt idx="631">
                  <c:v>2782.80753</c:v>
                </c:pt>
                <c:pt idx="632">
                  <c:v>2780.87905</c:v>
                </c:pt>
                <c:pt idx="633">
                  <c:v>2778.9505600000002</c:v>
                </c:pt>
                <c:pt idx="634">
                  <c:v>2777.02207</c:v>
                </c:pt>
                <c:pt idx="635">
                  <c:v>2775.0935800000002</c:v>
                </c:pt>
                <c:pt idx="636">
                  <c:v>2773.1651000000002</c:v>
                </c:pt>
                <c:pt idx="637">
                  <c:v>2771.2366099999999</c:v>
                </c:pt>
                <c:pt idx="638">
                  <c:v>2769.3081200000001</c:v>
                </c:pt>
                <c:pt idx="639">
                  <c:v>2767.3796299999999</c:v>
                </c:pt>
                <c:pt idx="640">
                  <c:v>2765.4511499999999</c:v>
                </c:pt>
                <c:pt idx="641">
                  <c:v>2763.5226600000001</c:v>
                </c:pt>
                <c:pt idx="642">
                  <c:v>2761.5941699999998</c:v>
                </c:pt>
                <c:pt idx="643">
                  <c:v>2759.6656800000001</c:v>
                </c:pt>
                <c:pt idx="644">
                  <c:v>2757.7371899999998</c:v>
                </c:pt>
                <c:pt idx="645">
                  <c:v>2755.8087099999998</c:v>
                </c:pt>
                <c:pt idx="646">
                  <c:v>2753.88022</c:v>
                </c:pt>
                <c:pt idx="647">
                  <c:v>2751.9517300000002</c:v>
                </c:pt>
                <c:pt idx="648">
                  <c:v>2750.02324</c:v>
                </c:pt>
                <c:pt idx="649">
                  <c:v>2748.09476</c:v>
                </c:pt>
                <c:pt idx="650">
                  <c:v>2746.1662700000002</c:v>
                </c:pt>
                <c:pt idx="651">
                  <c:v>2744.2377799999999</c:v>
                </c:pt>
                <c:pt idx="652">
                  <c:v>2742.3092900000001</c:v>
                </c:pt>
                <c:pt idx="653">
                  <c:v>2740.3808100000001</c:v>
                </c:pt>
                <c:pt idx="654">
                  <c:v>2738.4523199999999</c:v>
                </c:pt>
                <c:pt idx="655">
                  <c:v>2736.5238300000001</c:v>
                </c:pt>
                <c:pt idx="656">
                  <c:v>2734.5953399999999</c:v>
                </c:pt>
                <c:pt idx="657">
                  <c:v>2732.6668599999998</c:v>
                </c:pt>
                <c:pt idx="658">
                  <c:v>2730.73837</c:v>
                </c:pt>
                <c:pt idx="659">
                  <c:v>2728.8098799999998</c:v>
                </c:pt>
                <c:pt idx="660">
                  <c:v>2726.88139</c:v>
                </c:pt>
                <c:pt idx="661">
                  <c:v>2724.95291</c:v>
                </c:pt>
                <c:pt idx="662">
                  <c:v>2723.0244200000002</c:v>
                </c:pt>
                <c:pt idx="663">
                  <c:v>2721.09593</c:v>
                </c:pt>
                <c:pt idx="664">
                  <c:v>2719.1674400000002</c:v>
                </c:pt>
                <c:pt idx="665">
                  <c:v>2717.2389600000001</c:v>
                </c:pt>
                <c:pt idx="666">
                  <c:v>2715.3104699999999</c:v>
                </c:pt>
                <c:pt idx="667">
                  <c:v>2713.3819800000001</c:v>
                </c:pt>
                <c:pt idx="668">
                  <c:v>2711.4534899999999</c:v>
                </c:pt>
                <c:pt idx="669">
                  <c:v>2709.5250099999998</c:v>
                </c:pt>
                <c:pt idx="670">
                  <c:v>2707.5965200000001</c:v>
                </c:pt>
                <c:pt idx="671">
                  <c:v>2705.6680299999998</c:v>
                </c:pt>
                <c:pt idx="672">
                  <c:v>2703.73954</c:v>
                </c:pt>
                <c:pt idx="673">
                  <c:v>2701.81106</c:v>
                </c:pt>
                <c:pt idx="674">
                  <c:v>2699.8825700000002</c:v>
                </c:pt>
                <c:pt idx="675">
                  <c:v>2697.95408</c:v>
                </c:pt>
                <c:pt idx="676">
                  <c:v>2696.0255900000002</c:v>
                </c:pt>
                <c:pt idx="677">
                  <c:v>2694.0971100000002</c:v>
                </c:pt>
                <c:pt idx="678">
                  <c:v>2692.1686199999999</c:v>
                </c:pt>
                <c:pt idx="679">
                  <c:v>2690.2401300000001</c:v>
                </c:pt>
                <c:pt idx="680">
                  <c:v>2688.3116399999999</c:v>
                </c:pt>
                <c:pt idx="681">
                  <c:v>2686.3831599999999</c:v>
                </c:pt>
                <c:pt idx="682">
                  <c:v>2684.4546700000001</c:v>
                </c:pt>
                <c:pt idx="683">
                  <c:v>2682.5261799999998</c:v>
                </c:pt>
                <c:pt idx="684">
                  <c:v>2680.5976900000001</c:v>
                </c:pt>
                <c:pt idx="685">
                  <c:v>2678.66921</c:v>
                </c:pt>
                <c:pt idx="686">
                  <c:v>2676.7407199999998</c:v>
                </c:pt>
                <c:pt idx="687">
                  <c:v>2674.81223</c:v>
                </c:pt>
                <c:pt idx="688">
                  <c:v>2672.8837400000002</c:v>
                </c:pt>
                <c:pt idx="689">
                  <c:v>2670.9552600000002</c:v>
                </c:pt>
                <c:pt idx="690">
                  <c:v>2669.0267699999999</c:v>
                </c:pt>
                <c:pt idx="691">
                  <c:v>2667.0982800000002</c:v>
                </c:pt>
                <c:pt idx="692">
                  <c:v>2665.1697899999999</c:v>
                </c:pt>
                <c:pt idx="693">
                  <c:v>2663.2413000000001</c:v>
                </c:pt>
                <c:pt idx="694">
                  <c:v>2661.3128200000001</c:v>
                </c:pt>
                <c:pt idx="695">
                  <c:v>2659.3843299999999</c:v>
                </c:pt>
                <c:pt idx="696">
                  <c:v>2657.4558400000001</c:v>
                </c:pt>
                <c:pt idx="697">
                  <c:v>2655.5273499999998</c:v>
                </c:pt>
                <c:pt idx="698">
                  <c:v>2653.5988699999998</c:v>
                </c:pt>
                <c:pt idx="699">
                  <c:v>2651.67038</c:v>
                </c:pt>
                <c:pt idx="700">
                  <c:v>2649.7418899999998</c:v>
                </c:pt>
                <c:pt idx="701">
                  <c:v>2647.8134</c:v>
                </c:pt>
                <c:pt idx="702">
                  <c:v>2645.88492</c:v>
                </c:pt>
                <c:pt idx="703">
                  <c:v>2643.9564300000002</c:v>
                </c:pt>
                <c:pt idx="704">
                  <c:v>2642.0279399999999</c:v>
                </c:pt>
                <c:pt idx="705">
                  <c:v>2640.0994500000002</c:v>
                </c:pt>
                <c:pt idx="706">
                  <c:v>2638.1709700000001</c:v>
                </c:pt>
                <c:pt idx="707">
                  <c:v>2636.2424799999999</c:v>
                </c:pt>
                <c:pt idx="708">
                  <c:v>2634.3139900000001</c:v>
                </c:pt>
                <c:pt idx="709">
                  <c:v>2632.3854999999999</c:v>
                </c:pt>
                <c:pt idx="710">
                  <c:v>2630.4570199999998</c:v>
                </c:pt>
                <c:pt idx="711">
                  <c:v>2628.52853</c:v>
                </c:pt>
                <c:pt idx="712">
                  <c:v>2626.6000399999998</c:v>
                </c:pt>
                <c:pt idx="713">
                  <c:v>2624.67155</c:v>
                </c:pt>
                <c:pt idx="714">
                  <c:v>2622.74307</c:v>
                </c:pt>
                <c:pt idx="715">
                  <c:v>2620.8145800000002</c:v>
                </c:pt>
                <c:pt idx="716">
                  <c:v>2618.88609</c:v>
                </c:pt>
                <c:pt idx="717">
                  <c:v>2616.9576000000002</c:v>
                </c:pt>
                <c:pt idx="718">
                  <c:v>2615.0291200000001</c:v>
                </c:pt>
                <c:pt idx="719">
                  <c:v>2613.1006299999999</c:v>
                </c:pt>
                <c:pt idx="720">
                  <c:v>2611.1721400000001</c:v>
                </c:pt>
                <c:pt idx="721">
                  <c:v>2609.2436499999999</c:v>
                </c:pt>
                <c:pt idx="722">
                  <c:v>2607.3151699999999</c:v>
                </c:pt>
                <c:pt idx="723">
                  <c:v>2605.3866800000001</c:v>
                </c:pt>
                <c:pt idx="724">
                  <c:v>2603.4581899999998</c:v>
                </c:pt>
                <c:pt idx="725">
                  <c:v>2601.5297</c:v>
                </c:pt>
                <c:pt idx="726">
                  <c:v>2599.60122</c:v>
                </c:pt>
                <c:pt idx="727">
                  <c:v>2597.6727299999998</c:v>
                </c:pt>
                <c:pt idx="728">
                  <c:v>2595.74424</c:v>
                </c:pt>
                <c:pt idx="729">
                  <c:v>2593.8157500000002</c:v>
                </c:pt>
                <c:pt idx="730">
                  <c:v>2591.8872700000002</c:v>
                </c:pt>
                <c:pt idx="731">
                  <c:v>2589.9587799999999</c:v>
                </c:pt>
                <c:pt idx="732">
                  <c:v>2588.0302900000002</c:v>
                </c:pt>
                <c:pt idx="733">
                  <c:v>2586.1017999999999</c:v>
                </c:pt>
                <c:pt idx="734">
                  <c:v>2584.1733199999999</c:v>
                </c:pt>
                <c:pt idx="735">
                  <c:v>2582.2448300000001</c:v>
                </c:pt>
                <c:pt idx="736">
                  <c:v>2580.3163399999999</c:v>
                </c:pt>
                <c:pt idx="737">
                  <c:v>2578.3878500000001</c:v>
                </c:pt>
                <c:pt idx="738">
                  <c:v>2576.45937</c:v>
                </c:pt>
                <c:pt idx="739">
                  <c:v>2574.5308799999998</c:v>
                </c:pt>
                <c:pt idx="740">
                  <c:v>2572.60239</c:v>
                </c:pt>
                <c:pt idx="741">
                  <c:v>2570.6738999999998</c:v>
                </c:pt>
                <c:pt idx="742">
                  <c:v>2568.7454200000002</c:v>
                </c:pt>
                <c:pt idx="743">
                  <c:v>2566.81693</c:v>
                </c:pt>
                <c:pt idx="744">
                  <c:v>2564.8884400000002</c:v>
                </c:pt>
                <c:pt idx="745">
                  <c:v>2562.9599499999999</c:v>
                </c:pt>
                <c:pt idx="746">
                  <c:v>2561.0314600000002</c:v>
                </c:pt>
                <c:pt idx="747">
                  <c:v>2559.1029800000001</c:v>
                </c:pt>
                <c:pt idx="748">
                  <c:v>2557.1744899999999</c:v>
                </c:pt>
                <c:pt idx="749">
                  <c:v>2555.2460000000001</c:v>
                </c:pt>
                <c:pt idx="750">
                  <c:v>2553.3175099999999</c:v>
                </c:pt>
                <c:pt idx="751">
                  <c:v>2551.3890299999998</c:v>
                </c:pt>
                <c:pt idx="752">
                  <c:v>2549.46054</c:v>
                </c:pt>
                <c:pt idx="753">
                  <c:v>2547.5320499999998</c:v>
                </c:pt>
                <c:pt idx="754">
                  <c:v>2545.60356</c:v>
                </c:pt>
                <c:pt idx="755">
                  <c:v>2543.67508</c:v>
                </c:pt>
                <c:pt idx="756">
                  <c:v>2541.7465900000002</c:v>
                </c:pt>
                <c:pt idx="757">
                  <c:v>2539.8181</c:v>
                </c:pt>
                <c:pt idx="758">
                  <c:v>2537.8896100000002</c:v>
                </c:pt>
                <c:pt idx="759">
                  <c:v>2535.9611300000001</c:v>
                </c:pt>
                <c:pt idx="760">
                  <c:v>2534.0326399999999</c:v>
                </c:pt>
                <c:pt idx="761">
                  <c:v>2532.1041500000001</c:v>
                </c:pt>
                <c:pt idx="762">
                  <c:v>2530.1756599999999</c:v>
                </c:pt>
                <c:pt idx="763">
                  <c:v>2528.2471799999998</c:v>
                </c:pt>
                <c:pt idx="764">
                  <c:v>2526.3186900000001</c:v>
                </c:pt>
                <c:pt idx="765">
                  <c:v>2524.3901999999998</c:v>
                </c:pt>
                <c:pt idx="766">
                  <c:v>2522.46171</c:v>
                </c:pt>
                <c:pt idx="767">
                  <c:v>2520.53323</c:v>
                </c:pt>
                <c:pt idx="768">
                  <c:v>2518.6047400000002</c:v>
                </c:pt>
                <c:pt idx="769">
                  <c:v>2516.67625</c:v>
                </c:pt>
                <c:pt idx="770">
                  <c:v>2514.7477600000002</c:v>
                </c:pt>
                <c:pt idx="771">
                  <c:v>2512.8192800000002</c:v>
                </c:pt>
                <c:pt idx="772">
                  <c:v>2510.8907899999999</c:v>
                </c:pt>
                <c:pt idx="773">
                  <c:v>2508.9623000000001</c:v>
                </c:pt>
                <c:pt idx="774">
                  <c:v>2507.0338099999999</c:v>
                </c:pt>
                <c:pt idx="775">
                  <c:v>2505.1053299999999</c:v>
                </c:pt>
                <c:pt idx="776">
                  <c:v>2503.1768400000001</c:v>
                </c:pt>
                <c:pt idx="777">
                  <c:v>2501.2483499999998</c:v>
                </c:pt>
                <c:pt idx="778">
                  <c:v>2499.3198600000001</c:v>
                </c:pt>
                <c:pt idx="779">
                  <c:v>2497.39138</c:v>
                </c:pt>
                <c:pt idx="780">
                  <c:v>2495.4628899999998</c:v>
                </c:pt>
                <c:pt idx="781">
                  <c:v>2493.5344</c:v>
                </c:pt>
                <c:pt idx="782">
                  <c:v>2491.6059100000002</c:v>
                </c:pt>
                <c:pt idx="783">
                  <c:v>2489.6774300000002</c:v>
                </c:pt>
                <c:pt idx="784">
                  <c:v>2487.7489399999999</c:v>
                </c:pt>
                <c:pt idx="785">
                  <c:v>2485.8204500000002</c:v>
                </c:pt>
                <c:pt idx="786">
                  <c:v>2483.8919599999999</c:v>
                </c:pt>
                <c:pt idx="787">
                  <c:v>2481.9634799999999</c:v>
                </c:pt>
                <c:pt idx="788">
                  <c:v>2480.0349900000001</c:v>
                </c:pt>
                <c:pt idx="789">
                  <c:v>2478.1064999999999</c:v>
                </c:pt>
                <c:pt idx="790">
                  <c:v>2476.1780100000001</c:v>
                </c:pt>
                <c:pt idx="791">
                  <c:v>2474.24953</c:v>
                </c:pt>
                <c:pt idx="792">
                  <c:v>2472.3210399999998</c:v>
                </c:pt>
                <c:pt idx="793">
                  <c:v>2470.39255</c:v>
                </c:pt>
                <c:pt idx="794">
                  <c:v>2468.4640599999998</c:v>
                </c:pt>
                <c:pt idx="795">
                  <c:v>2466.53557</c:v>
                </c:pt>
                <c:pt idx="796">
                  <c:v>2464.60709</c:v>
                </c:pt>
                <c:pt idx="797">
                  <c:v>2462.6786000000002</c:v>
                </c:pt>
                <c:pt idx="798">
                  <c:v>2460.7501099999999</c:v>
                </c:pt>
                <c:pt idx="799">
                  <c:v>2458.8216200000002</c:v>
                </c:pt>
                <c:pt idx="800">
                  <c:v>2456.8931400000001</c:v>
                </c:pt>
                <c:pt idx="801">
                  <c:v>2454.9646499999999</c:v>
                </c:pt>
                <c:pt idx="802">
                  <c:v>2453.0361600000001</c:v>
                </c:pt>
                <c:pt idx="803">
                  <c:v>2451.1076699999999</c:v>
                </c:pt>
                <c:pt idx="804">
                  <c:v>2449.1791899999998</c:v>
                </c:pt>
                <c:pt idx="805">
                  <c:v>2447.2507000000001</c:v>
                </c:pt>
                <c:pt idx="806">
                  <c:v>2445.3222099999998</c:v>
                </c:pt>
                <c:pt idx="807">
                  <c:v>2443.39372</c:v>
                </c:pt>
                <c:pt idx="808">
                  <c:v>2441.46524</c:v>
                </c:pt>
                <c:pt idx="809">
                  <c:v>2439.5367500000002</c:v>
                </c:pt>
                <c:pt idx="810">
                  <c:v>2437.60826</c:v>
                </c:pt>
                <c:pt idx="811">
                  <c:v>2435.6797700000002</c:v>
                </c:pt>
                <c:pt idx="812">
                  <c:v>2433.7512900000002</c:v>
                </c:pt>
                <c:pt idx="813">
                  <c:v>2431.8227999999999</c:v>
                </c:pt>
                <c:pt idx="814">
                  <c:v>2429.8943100000001</c:v>
                </c:pt>
                <c:pt idx="815">
                  <c:v>2427.9658199999999</c:v>
                </c:pt>
                <c:pt idx="816">
                  <c:v>2426.0373399999999</c:v>
                </c:pt>
                <c:pt idx="817">
                  <c:v>2424.1088500000001</c:v>
                </c:pt>
                <c:pt idx="818">
                  <c:v>2422.1803599999998</c:v>
                </c:pt>
                <c:pt idx="819">
                  <c:v>2420.2518700000001</c:v>
                </c:pt>
                <c:pt idx="820">
                  <c:v>2418.32339</c:v>
                </c:pt>
                <c:pt idx="821">
                  <c:v>2416.3948999999998</c:v>
                </c:pt>
                <c:pt idx="822">
                  <c:v>2414.46641</c:v>
                </c:pt>
                <c:pt idx="823">
                  <c:v>2412.5379200000002</c:v>
                </c:pt>
                <c:pt idx="824">
                  <c:v>2410.6094400000002</c:v>
                </c:pt>
                <c:pt idx="825">
                  <c:v>2408.6809499999999</c:v>
                </c:pt>
                <c:pt idx="826">
                  <c:v>2406.7524600000002</c:v>
                </c:pt>
                <c:pt idx="827">
                  <c:v>2404.8239699999999</c:v>
                </c:pt>
                <c:pt idx="828">
                  <c:v>2402.8954899999999</c:v>
                </c:pt>
                <c:pt idx="829">
                  <c:v>2400.9670000000001</c:v>
                </c:pt>
                <c:pt idx="830">
                  <c:v>2399.0385099999999</c:v>
                </c:pt>
                <c:pt idx="831">
                  <c:v>2397.1100200000001</c:v>
                </c:pt>
                <c:pt idx="832">
                  <c:v>2395.18154</c:v>
                </c:pt>
                <c:pt idx="833">
                  <c:v>2393.2530499999998</c:v>
                </c:pt>
                <c:pt idx="834">
                  <c:v>2391.32456</c:v>
                </c:pt>
                <c:pt idx="835">
                  <c:v>2389.3960699999998</c:v>
                </c:pt>
                <c:pt idx="836">
                  <c:v>2387.4675900000002</c:v>
                </c:pt>
                <c:pt idx="837">
                  <c:v>2385.5391</c:v>
                </c:pt>
                <c:pt idx="838">
                  <c:v>2383.6106100000002</c:v>
                </c:pt>
                <c:pt idx="839">
                  <c:v>2381.6821199999999</c:v>
                </c:pt>
                <c:pt idx="840">
                  <c:v>2379.7536399999999</c:v>
                </c:pt>
                <c:pt idx="841">
                  <c:v>2377.8251500000001</c:v>
                </c:pt>
                <c:pt idx="842">
                  <c:v>2375.8966599999999</c:v>
                </c:pt>
                <c:pt idx="843">
                  <c:v>2373.9681700000001</c:v>
                </c:pt>
                <c:pt idx="844">
                  <c:v>2372.0396900000001</c:v>
                </c:pt>
                <c:pt idx="845">
                  <c:v>2370.1111999999998</c:v>
                </c:pt>
                <c:pt idx="846">
                  <c:v>2368.18271</c:v>
                </c:pt>
                <c:pt idx="847">
                  <c:v>2366.2542199999998</c:v>
                </c:pt>
                <c:pt idx="848">
                  <c:v>2364.32573</c:v>
                </c:pt>
                <c:pt idx="849">
                  <c:v>2362.39725</c:v>
                </c:pt>
                <c:pt idx="850">
                  <c:v>2360.4687600000002</c:v>
                </c:pt>
                <c:pt idx="851">
                  <c:v>2358.54027</c:v>
                </c:pt>
                <c:pt idx="852">
                  <c:v>2356.6117800000002</c:v>
                </c:pt>
                <c:pt idx="853">
                  <c:v>2354.6833000000001</c:v>
                </c:pt>
                <c:pt idx="854">
                  <c:v>2352.7548099999999</c:v>
                </c:pt>
                <c:pt idx="855">
                  <c:v>2350.8263200000001</c:v>
                </c:pt>
                <c:pt idx="856">
                  <c:v>2348.8978299999999</c:v>
                </c:pt>
                <c:pt idx="857">
                  <c:v>2346.9693499999998</c:v>
                </c:pt>
                <c:pt idx="858">
                  <c:v>2345.0408600000001</c:v>
                </c:pt>
                <c:pt idx="859">
                  <c:v>2343.1123699999998</c:v>
                </c:pt>
                <c:pt idx="860">
                  <c:v>2341.18388</c:v>
                </c:pt>
                <c:pt idx="861">
                  <c:v>2339.2554</c:v>
                </c:pt>
                <c:pt idx="862">
                  <c:v>2337.3269100000002</c:v>
                </c:pt>
                <c:pt idx="863">
                  <c:v>2335.39842</c:v>
                </c:pt>
                <c:pt idx="864">
                  <c:v>2333.4699300000002</c:v>
                </c:pt>
                <c:pt idx="865">
                  <c:v>2331.5414500000002</c:v>
                </c:pt>
                <c:pt idx="866">
                  <c:v>2329.6129599999999</c:v>
                </c:pt>
                <c:pt idx="867">
                  <c:v>2327.6844700000001</c:v>
                </c:pt>
                <c:pt idx="868">
                  <c:v>2325.7559799999999</c:v>
                </c:pt>
                <c:pt idx="869">
                  <c:v>2323.8274999999999</c:v>
                </c:pt>
                <c:pt idx="870">
                  <c:v>2321.8990100000001</c:v>
                </c:pt>
                <c:pt idx="871">
                  <c:v>2319.9705199999999</c:v>
                </c:pt>
                <c:pt idx="872">
                  <c:v>2318.0420300000001</c:v>
                </c:pt>
                <c:pt idx="873">
                  <c:v>2316.11355</c:v>
                </c:pt>
                <c:pt idx="874">
                  <c:v>2314.1850599999998</c:v>
                </c:pt>
                <c:pt idx="875">
                  <c:v>2312.25657</c:v>
                </c:pt>
                <c:pt idx="876">
                  <c:v>2310.3280800000002</c:v>
                </c:pt>
                <c:pt idx="877">
                  <c:v>2308.3996000000002</c:v>
                </c:pt>
                <c:pt idx="878">
                  <c:v>2306.47111</c:v>
                </c:pt>
                <c:pt idx="879">
                  <c:v>2304.5426200000002</c:v>
                </c:pt>
                <c:pt idx="880">
                  <c:v>2302.6141299999999</c:v>
                </c:pt>
                <c:pt idx="881">
                  <c:v>2300.6856499999999</c:v>
                </c:pt>
                <c:pt idx="882">
                  <c:v>2298.7571600000001</c:v>
                </c:pt>
                <c:pt idx="883">
                  <c:v>2296.8286699999999</c:v>
                </c:pt>
                <c:pt idx="884">
                  <c:v>2294.9001800000001</c:v>
                </c:pt>
                <c:pt idx="885">
                  <c:v>2292.9717000000001</c:v>
                </c:pt>
                <c:pt idx="886">
                  <c:v>2291.0432099999998</c:v>
                </c:pt>
                <c:pt idx="887">
                  <c:v>2289.11472</c:v>
                </c:pt>
                <c:pt idx="888">
                  <c:v>2287.1862299999998</c:v>
                </c:pt>
                <c:pt idx="889">
                  <c:v>2285.2577500000002</c:v>
                </c:pt>
                <c:pt idx="890">
                  <c:v>2283.32926</c:v>
                </c:pt>
                <c:pt idx="891">
                  <c:v>2281.4007700000002</c:v>
                </c:pt>
                <c:pt idx="892">
                  <c:v>2279.47228</c:v>
                </c:pt>
                <c:pt idx="893">
                  <c:v>2277.5437999999999</c:v>
                </c:pt>
                <c:pt idx="894">
                  <c:v>2275.6153100000001</c:v>
                </c:pt>
                <c:pt idx="895">
                  <c:v>2273.6868199999999</c:v>
                </c:pt>
                <c:pt idx="896">
                  <c:v>2271.7583300000001</c:v>
                </c:pt>
                <c:pt idx="897">
                  <c:v>2269.8298399999999</c:v>
                </c:pt>
                <c:pt idx="898">
                  <c:v>2267.9013599999998</c:v>
                </c:pt>
                <c:pt idx="899">
                  <c:v>2265.9728700000001</c:v>
                </c:pt>
                <c:pt idx="900">
                  <c:v>2264.0443799999998</c:v>
                </c:pt>
                <c:pt idx="901">
                  <c:v>2262.11589</c:v>
                </c:pt>
                <c:pt idx="902">
                  <c:v>2260.18741</c:v>
                </c:pt>
                <c:pt idx="903">
                  <c:v>2258.2589200000002</c:v>
                </c:pt>
                <c:pt idx="904">
                  <c:v>2256.33043</c:v>
                </c:pt>
                <c:pt idx="905">
                  <c:v>2254.4019400000002</c:v>
                </c:pt>
                <c:pt idx="906">
                  <c:v>2252.4734600000002</c:v>
                </c:pt>
                <c:pt idx="907">
                  <c:v>2250.5449699999999</c:v>
                </c:pt>
                <c:pt idx="908">
                  <c:v>2248.6164800000001</c:v>
                </c:pt>
                <c:pt idx="909">
                  <c:v>2246.6879899999999</c:v>
                </c:pt>
                <c:pt idx="910">
                  <c:v>2244.7595099999999</c:v>
                </c:pt>
                <c:pt idx="911">
                  <c:v>2242.8310200000001</c:v>
                </c:pt>
                <c:pt idx="912">
                  <c:v>2240.9025299999998</c:v>
                </c:pt>
                <c:pt idx="913">
                  <c:v>2238.9740400000001</c:v>
                </c:pt>
                <c:pt idx="914">
                  <c:v>2237.04556</c:v>
                </c:pt>
                <c:pt idx="915">
                  <c:v>2235.1170699999998</c:v>
                </c:pt>
                <c:pt idx="916">
                  <c:v>2233.18858</c:v>
                </c:pt>
                <c:pt idx="917">
                  <c:v>2231.2600900000002</c:v>
                </c:pt>
                <c:pt idx="918">
                  <c:v>2229.3316100000002</c:v>
                </c:pt>
                <c:pt idx="919">
                  <c:v>2227.4031199999999</c:v>
                </c:pt>
                <c:pt idx="920">
                  <c:v>2225.4746300000002</c:v>
                </c:pt>
                <c:pt idx="921">
                  <c:v>2223.5461399999999</c:v>
                </c:pt>
                <c:pt idx="922">
                  <c:v>2221.6176599999999</c:v>
                </c:pt>
                <c:pt idx="923">
                  <c:v>2219.6891700000001</c:v>
                </c:pt>
                <c:pt idx="924">
                  <c:v>2217.7606799999999</c:v>
                </c:pt>
                <c:pt idx="925">
                  <c:v>2215.8321900000001</c:v>
                </c:pt>
                <c:pt idx="926">
                  <c:v>2213.90371</c:v>
                </c:pt>
                <c:pt idx="927">
                  <c:v>2211.9752199999998</c:v>
                </c:pt>
                <c:pt idx="928">
                  <c:v>2210.04673</c:v>
                </c:pt>
                <c:pt idx="929">
                  <c:v>2208.1182399999998</c:v>
                </c:pt>
                <c:pt idx="930">
                  <c:v>2206.1897600000002</c:v>
                </c:pt>
                <c:pt idx="931">
                  <c:v>2204.26127</c:v>
                </c:pt>
                <c:pt idx="932">
                  <c:v>2202.3327800000002</c:v>
                </c:pt>
                <c:pt idx="933">
                  <c:v>2200.4042899999999</c:v>
                </c:pt>
                <c:pt idx="934">
                  <c:v>2198.4758099999999</c:v>
                </c:pt>
                <c:pt idx="935">
                  <c:v>2196.5473200000001</c:v>
                </c:pt>
                <c:pt idx="936">
                  <c:v>2194.6188299999999</c:v>
                </c:pt>
                <c:pt idx="937">
                  <c:v>2192.6903400000001</c:v>
                </c:pt>
                <c:pt idx="938">
                  <c:v>2190.7618600000001</c:v>
                </c:pt>
                <c:pt idx="939">
                  <c:v>2188.8333699999998</c:v>
                </c:pt>
                <c:pt idx="940">
                  <c:v>2186.90488</c:v>
                </c:pt>
                <c:pt idx="941">
                  <c:v>2184.9763899999998</c:v>
                </c:pt>
                <c:pt idx="942">
                  <c:v>2183.0479099999998</c:v>
                </c:pt>
                <c:pt idx="943">
                  <c:v>2181.11942</c:v>
                </c:pt>
                <c:pt idx="944">
                  <c:v>2179.1909300000002</c:v>
                </c:pt>
                <c:pt idx="945">
                  <c:v>2177.26244</c:v>
                </c:pt>
                <c:pt idx="946">
                  <c:v>2175.3339599999999</c:v>
                </c:pt>
                <c:pt idx="947">
                  <c:v>2173.4054700000002</c:v>
                </c:pt>
                <c:pt idx="948">
                  <c:v>2171.4769799999999</c:v>
                </c:pt>
                <c:pt idx="949">
                  <c:v>2169.5484900000001</c:v>
                </c:pt>
                <c:pt idx="950">
                  <c:v>2167.62</c:v>
                </c:pt>
                <c:pt idx="951">
                  <c:v>2165.6915199999999</c:v>
                </c:pt>
                <c:pt idx="952">
                  <c:v>2163.7630300000001</c:v>
                </c:pt>
                <c:pt idx="953">
                  <c:v>2161.8345399999998</c:v>
                </c:pt>
                <c:pt idx="954">
                  <c:v>2159.9060500000001</c:v>
                </c:pt>
                <c:pt idx="955">
                  <c:v>2157.97757</c:v>
                </c:pt>
                <c:pt idx="956">
                  <c:v>2156.0490799999998</c:v>
                </c:pt>
                <c:pt idx="957">
                  <c:v>2154.12059</c:v>
                </c:pt>
                <c:pt idx="958">
                  <c:v>2152.1921000000002</c:v>
                </c:pt>
                <c:pt idx="959">
                  <c:v>2150.2636200000002</c:v>
                </c:pt>
                <c:pt idx="960">
                  <c:v>2148.3351299999999</c:v>
                </c:pt>
                <c:pt idx="961">
                  <c:v>2146.4066400000002</c:v>
                </c:pt>
                <c:pt idx="962">
                  <c:v>2144.4781499999999</c:v>
                </c:pt>
                <c:pt idx="963">
                  <c:v>2142.5496699999999</c:v>
                </c:pt>
                <c:pt idx="964">
                  <c:v>2140.6211800000001</c:v>
                </c:pt>
                <c:pt idx="965">
                  <c:v>2138.6926899999999</c:v>
                </c:pt>
                <c:pt idx="966">
                  <c:v>2136.7642000000001</c:v>
                </c:pt>
                <c:pt idx="967">
                  <c:v>2134.83572</c:v>
                </c:pt>
                <c:pt idx="968">
                  <c:v>2132.9072299999998</c:v>
                </c:pt>
                <c:pt idx="969">
                  <c:v>2130.97874</c:v>
                </c:pt>
                <c:pt idx="970">
                  <c:v>2129.0502499999998</c:v>
                </c:pt>
                <c:pt idx="971">
                  <c:v>2127.1217700000002</c:v>
                </c:pt>
                <c:pt idx="972">
                  <c:v>2125.19328</c:v>
                </c:pt>
                <c:pt idx="973">
                  <c:v>2123.2647900000002</c:v>
                </c:pt>
                <c:pt idx="974">
                  <c:v>2121.3362999999999</c:v>
                </c:pt>
                <c:pt idx="975">
                  <c:v>2119.4078199999999</c:v>
                </c:pt>
                <c:pt idx="976">
                  <c:v>2117.4793300000001</c:v>
                </c:pt>
                <c:pt idx="977">
                  <c:v>2115.5508399999999</c:v>
                </c:pt>
                <c:pt idx="978">
                  <c:v>2113.6223500000001</c:v>
                </c:pt>
                <c:pt idx="979">
                  <c:v>2111.6938700000001</c:v>
                </c:pt>
                <c:pt idx="980">
                  <c:v>2109.7653799999998</c:v>
                </c:pt>
                <c:pt idx="981">
                  <c:v>2107.83689</c:v>
                </c:pt>
                <c:pt idx="982">
                  <c:v>2105.9083999999998</c:v>
                </c:pt>
                <c:pt idx="983">
                  <c:v>2103.9799200000002</c:v>
                </c:pt>
                <c:pt idx="984">
                  <c:v>2102.05143</c:v>
                </c:pt>
                <c:pt idx="985">
                  <c:v>2100.1229400000002</c:v>
                </c:pt>
                <c:pt idx="986">
                  <c:v>2098.19445</c:v>
                </c:pt>
                <c:pt idx="987">
                  <c:v>2096.2659699999999</c:v>
                </c:pt>
                <c:pt idx="988">
                  <c:v>2094.3374800000001</c:v>
                </c:pt>
                <c:pt idx="989">
                  <c:v>2092.4089899999999</c:v>
                </c:pt>
                <c:pt idx="990">
                  <c:v>2090.4805000000001</c:v>
                </c:pt>
                <c:pt idx="991">
                  <c:v>2088.5520200000001</c:v>
                </c:pt>
                <c:pt idx="992">
                  <c:v>2086.6235299999998</c:v>
                </c:pt>
                <c:pt idx="993">
                  <c:v>2084.6950400000001</c:v>
                </c:pt>
                <c:pt idx="994">
                  <c:v>2082.7665499999998</c:v>
                </c:pt>
                <c:pt idx="995">
                  <c:v>2080.8380699999998</c:v>
                </c:pt>
                <c:pt idx="996">
                  <c:v>2078.90958</c:v>
                </c:pt>
                <c:pt idx="997">
                  <c:v>2076.9810900000002</c:v>
                </c:pt>
                <c:pt idx="998">
                  <c:v>2075.0526</c:v>
                </c:pt>
                <c:pt idx="999">
                  <c:v>2073.1241100000002</c:v>
                </c:pt>
                <c:pt idx="1000">
                  <c:v>2071.1956300000002</c:v>
                </c:pt>
                <c:pt idx="1001">
                  <c:v>2069.2671399999999</c:v>
                </c:pt>
                <c:pt idx="1002">
                  <c:v>2067.3386500000001</c:v>
                </c:pt>
                <c:pt idx="1003">
                  <c:v>2065.4101599999999</c:v>
                </c:pt>
                <c:pt idx="1004">
                  <c:v>2063.4816799999999</c:v>
                </c:pt>
                <c:pt idx="1005">
                  <c:v>2061.5531900000001</c:v>
                </c:pt>
                <c:pt idx="1006">
                  <c:v>2059.6246999999998</c:v>
                </c:pt>
                <c:pt idx="1007">
                  <c:v>2057.6962100000001</c:v>
                </c:pt>
                <c:pt idx="1008">
                  <c:v>2055.76773</c:v>
                </c:pt>
                <c:pt idx="1009">
                  <c:v>2053.8392399999998</c:v>
                </c:pt>
                <c:pt idx="1010">
                  <c:v>2051.91075</c:v>
                </c:pt>
                <c:pt idx="1011">
                  <c:v>2049.9822600000002</c:v>
                </c:pt>
                <c:pt idx="1012">
                  <c:v>2048.0537800000002</c:v>
                </c:pt>
                <c:pt idx="1013">
                  <c:v>2046.1252899999999</c:v>
                </c:pt>
                <c:pt idx="1014">
                  <c:v>2044.1967999999999</c:v>
                </c:pt>
                <c:pt idx="1015">
                  <c:v>2042.2683099999999</c:v>
                </c:pt>
                <c:pt idx="1016">
                  <c:v>2040.3398299999999</c:v>
                </c:pt>
                <c:pt idx="1017">
                  <c:v>2038.4113400000001</c:v>
                </c:pt>
                <c:pt idx="1018">
                  <c:v>2036.4828500000001</c:v>
                </c:pt>
                <c:pt idx="1019">
                  <c:v>2034.5543600000001</c:v>
                </c:pt>
                <c:pt idx="1020">
                  <c:v>2032.6258800000001</c:v>
                </c:pt>
                <c:pt idx="1021">
                  <c:v>2030.69739</c:v>
                </c:pt>
                <c:pt idx="1022">
                  <c:v>2028.7689</c:v>
                </c:pt>
                <c:pt idx="1023">
                  <c:v>2026.84041</c:v>
                </c:pt>
                <c:pt idx="1024">
                  <c:v>2024.91193</c:v>
                </c:pt>
                <c:pt idx="1025">
                  <c:v>2022.98344</c:v>
                </c:pt>
                <c:pt idx="1026">
                  <c:v>2021.05495</c:v>
                </c:pt>
                <c:pt idx="1027">
                  <c:v>2019.12646</c:v>
                </c:pt>
                <c:pt idx="1028">
                  <c:v>2017.1979799999999</c:v>
                </c:pt>
                <c:pt idx="1029">
                  <c:v>2015.2694899999999</c:v>
                </c:pt>
                <c:pt idx="1030">
                  <c:v>2013.3409999999999</c:v>
                </c:pt>
                <c:pt idx="1031">
                  <c:v>2011.4125100000001</c:v>
                </c:pt>
                <c:pt idx="1032">
                  <c:v>2009.4840300000001</c:v>
                </c:pt>
                <c:pt idx="1033">
                  <c:v>2007.5555400000001</c:v>
                </c:pt>
                <c:pt idx="1034">
                  <c:v>2005.6270500000001</c:v>
                </c:pt>
                <c:pt idx="1035">
                  <c:v>2003.69856</c:v>
                </c:pt>
                <c:pt idx="1036">
                  <c:v>2001.77008</c:v>
                </c:pt>
                <c:pt idx="1037">
                  <c:v>1999.84159</c:v>
                </c:pt>
                <c:pt idx="1038">
                  <c:v>1997.9131</c:v>
                </c:pt>
                <c:pt idx="1039">
                  <c:v>1995.98461</c:v>
                </c:pt>
                <c:pt idx="1040">
                  <c:v>1994.0561299999999</c:v>
                </c:pt>
                <c:pt idx="1041">
                  <c:v>1992.1276399999999</c:v>
                </c:pt>
                <c:pt idx="1042">
                  <c:v>1990.1991499999999</c:v>
                </c:pt>
                <c:pt idx="1043">
                  <c:v>1988.2706599999999</c:v>
                </c:pt>
                <c:pt idx="1044">
                  <c:v>1986.3421800000001</c:v>
                </c:pt>
                <c:pt idx="1045">
                  <c:v>1984.4136900000001</c:v>
                </c:pt>
                <c:pt idx="1046">
                  <c:v>1982.4852000000001</c:v>
                </c:pt>
                <c:pt idx="1047">
                  <c:v>1980.5567100000001</c:v>
                </c:pt>
                <c:pt idx="1048">
                  <c:v>1978.62823</c:v>
                </c:pt>
                <c:pt idx="1049">
                  <c:v>1976.69974</c:v>
                </c:pt>
                <c:pt idx="1050">
                  <c:v>1974.77125</c:v>
                </c:pt>
                <c:pt idx="1051">
                  <c:v>1972.84276</c:v>
                </c:pt>
                <c:pt idx="1052">
                  <c:v>1970.91427</c:v>
                </c:pt>
                <c:pt idx="1053">
                  <c:v>1968.98579</c:v>
                </c:pt>
                <c:pt idx="1054">
                  <c:v>1967.0572999999999</c:v>
                </c:pt>
                <c:pt idx="1055">
                  <c:v>1965.1288099999999</c:v>
                </c:pt>
                <c:pt idx="1056">
                  <c:v>1963.2003199999999</c:v>
                </c:pt>
                <c:pt idx="1057">
                  <c:v>1961.2718400000001</c:v>
                </c:pt>
                <c:pt idx="1058">
                  <c:v>1959.3433500000001</c:v>
                </c:pt>
                <c:pt idx="1059">
                  <c:v>1957.4148600000001</c:v>
                </c:pt>
                <c:pt idx="1060">
                  <c:v>1955.4863700000001</c:v>
                </c:pt>
                <c:pt idx="1061">
                  <c:v>1953.55789</c:v>
                </c:pt>
                <c:pt idx="1062">
                  <c:v>1951.6294</c:v>
                </c:pt>
                <c:pt idx="1063">
                  <c:v>1949.70091</c:v>
                </c:pt>
                <c:pt idx="1064">
                  <c:v>1947.77242</c:v>
                </c:pt>
                <c:pt idx="1065">
                  <c:v>1945.84394</c:v>
                </c:pt>
                <c:pt idx="1066">
                  <c:v>1943.91545</c:v>
                </c:pt>
                <c:pt idx="1067">
                  <c:v>1941.98696</c:v>
                </c:pt>
                <c:pt idx="1068">
                  <c:v>1940.0584699999999</c:v>
                </c:pt>
                <c:pt idx="1069">
                  <c:v>1938.1299899999999</c:v>
                </c:pt>
                <c:pt idx="1070">
                  <c:v>1936.2014999999999</c:v>
                </c:pt>
                <c:pt idx="1071">
                  <c:v>1934.2730100000001</c:v>
                </c:pt>
                <c:pt idx="1072">
                  <c:v>1932.3445200000001</c:v>
                </c:pt>
                <c:pt idx="1073">
                  <c:v>1930.4160400000001</c:v>
                </c:pt>
                <c:pt idx="1074">
                  <c:v>1928.4875500000001</c:v>
                </c:pt>
                <c:pt idx="1075">
                  <c:v>1926.55906</c:v>
                </c:pt>
                <c:pt idx="1076">
                  <c:v>1924.63057</c:v>
                </c:pt>
                <c:pt idx="1077">
                  <c:v>1922.70209</c:v>
                </c:pt>
                <c:pt idx="1078">
                  <c:v>1920.7736</c:v>
                </c:pt>
                <c:pt idx="1079">
                  <c:v>1918.84511</c:v>
                </c:pt>
                <c:pt idx="1080">
                  <c:v>1916.91662</c:v>
                </c:pt>
                <c:pt idx="1081">
                  <c:v>1914.9881399999999</c:v>
                </c:pt>
                <c:pt idx="1082">
                  <c:v>1913.0596499999999</c:v>
                </c:pt>
                <c:pt idx="1083">
                  <c:v>1911.1311599999999</c:v>
                </c:pt>
                <c:pt idx="1084">
                  <c:v>1909.2026699999999</c:v>
                </c:pt>
                <c:pt idx="1085">
                  <c:v>1907.2741900000001</c:v>
                </c:pt>
                <c:pt idx="1086">
                  <c:v>1905.3457000000001</c:v>
                </c:pt>
                <c:pt idx="1087">
                  <c:v>1903.4172100000001</c:v>
                </c:pt>
                <c:pt idx="1088">
                  <c:v>1901.4887200000001</c:v>
                </c:pt>
                <c:pt idx="1089">
                  <c:v>1899.56024</c:v>
                </c:pt>
                <c:pt idx="1090">
                  <c:v>1897.63175</c:v>
                </c:pt>
                <c:pt idx="1091">
                  <c:v>1895.70326</c:v>
                </c:pt>
                <c:pt idx="1092">
                  <c:v>1893.77477</c:v>
                </c:pt>
                <c:pt idx="1093">
                  <c:v>1891.84629</c:v>
                </c:pt>
                <c:pt idx="1094">
                  <c:v>1889.9177999999999</c:v>
                </c:pt>
                <c:pt idx="1095">
                  <c:v>1887.9893099999999</c:v>
                </c:pt>
                <c:pt idx="1096">
                  <c:v>1886.0608199999999</c:v>
                </c:pt>
                <c:pt idx="1097">
                  <c:v>1884.1323400000001</c:v>
                </c:pt>
                <c:pt idx="1098">
                  <c:v>1882.2038500000001</c:v>
                </c:pt>
                <c:pt idx="1099">
                  <c:v>1880.2753600000001</c:v>
                </c:pt>
                <c:pt idx="1100">
                  <c:v>1878.3468700000001</c:v>
                </c:pt>
                <c:pt idx="1101">
                  <c:v>1876.41839</c:v>
                </c:pt>
                <c:pt idx="1102">
                  <c:v>1874.4899</c:v>
                </c:pt>
                <c:pt idx="1103">
                  <c:v>1872.56141</c:v>
                </c:pt>
                <c:pt idx="1104">
                  <c:v>1870.63292</c:v>
                </c:pt>
                <c:pt idx="1105">
                  <c:v>1868.70443</c:v>
                </c:pt>
                <c:pt idx="1106">
                  <c:v>1866.77595</c:v>
                </c:pt>
                <c:pt idx="1107">
                  <c:v>1864.84746</c:v>
                </c:pt>
                <c:pt idx="1108">
                  <c:v>1862.9189699999999</c:v>
                </c:pt>
                <c:pt idx="1109">
                  <c:v>1860.9904799999999</c:v>
                </c:pt>
                <c:pt idx="1110">
                  <c:v>1859.0619999999999</c:v>
                </c:pt>
                <c:pt idx="1111">
                  <c:v>1857.1335099999999</c:v>
                </c:pt>
                <c:pt idx="1112">
                  <c:v>1855.2050200000001</c:v>
                </c:pt>
                <c:pt idx="1113">
                  <c:v>1853.2765300000001</c:v>
                </c:pt>
                <c:pt idx="1114">
                  <c:v>1851.3480500000001</c:v>
                </c:pt>
                <c:pt idx="1115">
                  <c:v>1849.41956</c:v>
                </c:pt>
                <c:pt idx="1116">
                  <c:v>1847.49107</c:v>
                </c:pt>
                <c:pt idx="1117">
                  <c:v>1845.56258</c:v>
                </c:pt>
                <c:pt idx="1118">
                  <c:v>1843.6341</c:v>
                </c:pt>
                <c:pt idx="1119">
                  <c:v>1841.70561</c:v>
                </c:pt>
                <c:pt idx="1120">
                  <c:v>1839.77712</c:v>
                </c:pt>
                <c:pt idx="1121">
                  <c:v>1837.84863</c:v>
                </c:pt>
                <c:pt idx="1122">
                  <c:v>1835.9201499999999</c:v>
                </c:pt>
                <c:pt idx="1123">
                  <c:v>1833.9916599999999</c:v>
                </c:pt>
                <c:pt idx="1124">
                  <c:v>1832.0631699999999</c:v>
                </c:pt>
                <c:pt idx="1125">
                  <c:v>1830.1346799999999</c:v>
                </c:pt>
                <c:pt idx="1126">
                  <c:v>1828.2062000000001</c:v>
                </c:pt>
                <c:pt idx="1127">
                  <c:v>1826.2777100000001</c:v>
                </c:pt>
                <c:pt idx="1128">
                  <c:v>1824.3492200000001</c:v>
                </c:pt>
                <c:pt idx="1129">
                  <c:v>1822.42073</c:v>
                </c:pt>
                <c:pt idx="1130">
                  <c:v>1820.49225</c:v>
                </c:pt>
                <c:pt idx="1131">
                  <c:v>1818.56376</c:v>
                </c:pt>
                <c:pt idx="1132">
                  <c:v>1816.63527</c:v>
                </c:pt>
                <c:pt idx="1133">
                  <c:v>1814.70678</c:v>
                </c:pt>
                <c:pt idx="1134">
                  <c:v>1812.7782999999999</c:v>
                </c:pt>
                <c:pt idx="1135">
                  <c:v>1810.8498099999999</c:v>
                </c:pt>
                <c:pt idx="1136">
                  <c:v>1808.9213199999999</c:v>
                </c:pt>
                <c:pt idx="1137">
                  <c:v>1806.9928299999999</c:v>
                </c:pt>
                <c:pt idx="1138">
                  <c:v>1805.0643500000001</c:v>
                </c:pt>
                <c:pt idx="1139">
                  <c:v>1803.1358600000001</c:v>
                </c:pt>
                <c:pt idx="1140">
                  <c:v>1801.2073700000001</c:v>
                </c:pt>
                <c:pt idx="1141">
                  <c:v>1799.2788800000001</c:v>
                </c:pt>
                <c:pt idx="1142">
                  <c:v>1797.3504</c:v>
                </c:pt>
                <c:pt idx="1143">
                  <c:v>1795.42191</c:v>
                </c:pt>
                <c:pt idx="1144">
                  <c:v>1793.49342</c:v>
                </c:pt>
                <c:pt idx="1145">
                  <c:v>1791.56493</c:v>
                </c:pt>
                <c:pt idx="1146">
                  <c:v>1789.63645</c:v>
                </c:pt>
                <c:pt idx="1147">
                  <c:v>1787.70796</c:v>
                </c:pt>
                <c:pt idx="1148">
                  <c:v>1785.7794699999999</c:v>
                </c:pt>
                <c:pt idx="1149">
                  <c:v>1783.8509799999999</c:v>
                </c:pt>
                <c:pt idx="1150">
                  <c:v>1781.9224999999999</c:v>
                </c:pt>
                <c:pt idx="1151">
                  <c:v>1779.9940099999999</c:v>
                </c:pt>
                <c:pt idx="1152">
                  <c:v>1778.0655200000001</c:v>
                </c:pt>
                <c:pt idx="1153">
                  <c:v>1776.1370300000001</c:v>
                </c:pt>
                <c:pt idx="1154">
                  <c:v>1774.2085400000001</c:v>
                </c:pt>
                <c:pt idx="1155">
                  <c:v>1772.28006</c:v>
                </c:pt>
                <c:pt idx="1156">
                  <c:v>1770.35157</c:v>
                </c:pt>
                <c:pt idx="1157">
                  <c:v>1768.42308</c:v>
                </c:pt>
                <c:pt idx="1158">
                  <c:v>1766.49459</c:v>
                </c:pt>
                <c:pt idx="1159">
                  <c:v>1764.56611</c:v>
                </c:pt>
                <c:pt idx="1160">
                  <c:v>1762.63762</c:v>
                </c:pt>
                <c:pt idx="1161">
                  <c:v>1760.70913</c:v>
                </c:pt>
                <c:pt idx="1162">
                  <c:v>1758.7806399999999</c:v>
                </c:pt>
                <c:pt idx="1163">
                  <c:v>1756.8521599999999</c:v>
                </c:pt>
                <c:pt idx="1164">
                  <c:v>1754.9236699999999</c:v>
                </c:pt>
                <c:pt idx="1165">
                  <c:v>1752.9951799999999</c:v>
                </c:pt>
                <c:pt idx="1166">
                  <c:v>1751.0666900000001</c:v>
                </c:pt>
                <c:pt idx="1167">
                  <c:v>1749.1382100000001</c:v>
                </c:pt>
                <c:pt idx="1168">
                  <c:v>1747.2097200000001</c:v>
                </c:pt>
                <c:pt idx="1169">
                  <c:v>1745.2812300000001</c:v>
                </c:pt>
                <c:pt idx="1170">
                  <c:v>1743.35274</c:v>
                </c:pt>
                <c:pt idx="1171">
                  <c:v>1741.42426</c:v>
                </c:pt>
                <c:pt idx="1172">
                  <c:v>1739.49577</c:v>
                </c:pt>
                <c:pt idx="1173">
                  <c:v>1737.56728</c:v>
                </c:pt>
                <c:pt idx="1174">
                  <c:v>1735.63879</c:v>
                </c:pt>
                <c:pt idx="1175">
                  <c:v>1733.7103099999999</c:v>
                </c:pt>
                <c:pt idx="1176">
                  <c:v>1731.7818199999999</c:v>
                </c:pt>
                <c:pt idx="1177">
                  <c:v>1729.8533299999999</c:v>
                </c:pt>
                <c:pt idx="1178">
                  <c:v>1727.9248399999999</c:v>
                </c:pt>
                <c:pt idx="1179">
                  <c:v>1725.9963600000001</c:v>
                </c:pt>
                <c:pt idx="1180">
                  <c:v>1724.0678700000001</c:v>
                </c:pt>
                <c:pt idx="1181">
                  <c:v>1722.1393800000001</c:v>
                </c:pt>
                <c:pt idx="1182">
                  <c:v>1720.2108900000001</c:v>
                </c:pt>
                <c:pt idx="1183">
                  <c:v>1718.28241</c:v>
                </c:pt>
                <c:pt idx="1184">
                  <c:v>1716.35392</c:v>
                </c:pt>
                <c:pt idx="1185">
                  <c:v>1714.42543</c:v>
                </c:pt>
                <c:pt idx="1186">
                  <c:v>1712.49694</c:v>
                </c:pt>
                <c:pt idx="1187">
                  <c:v>1710.56846</c:v>
                </c:pt>
                <c:pt idx="1188">
                  <c:v>1708.6399699999999</c:v>
                </c:pt>
                <c:pt idx="1189">
                  <c:v>1706.7114799999999</c:v>
                </c:pt>
                <c:pt idx="1190">
                  <c:v>1704.7829899999999</c:v>
                </c:pt>
                <c:pt idx="1191">
                  <c:v>1702.8545099999999</c:v>
                </c:pt>
                <c:pt idx="1192">
                  <c:v>1700.9260200000001</c:v>
                </c:pt>
                <c:pt idx="1193">
                  <c:v>1698.9975300000001</c:v>
                </c:pt>
                <c:pt idx="1194">
                  <c:v>1697.0690400000001</c:v>
                </c:pt>
                <c:pt idx="1195">
                  <c:v>1695.1405600000001</c:v>
                </c:pt>
                <c:pt idx="1196">
                  <c:v>1693.21207</c:v>
                </c:pt>
                <c:pt idx="1197">
                  <c:v>1691.28358</c:v>
                </c:pt>
                <c:pt idx="1198">
                  <c:v>1689.35509</c:v>
                </c:pt>
                <c:pt idx="1199">
                  <c:v>1687.42661</c:v>
                </c:pt>
                <c:pt idx="1200">
                  <c:v>1685.49812</c:v>
                </c:pt>
                <c:pt idx="1201">
                  <c:v>1683.56963</c:v>
                </c:pt>
                <c:pt idx="1202">
                  <c:v>1681.64114</c:v>
                </c:pt>
                <c:pt idx="1203">
                  <c:v>1679.7126599999999</c:v>
                </c:pt>
                <c:pt idx="1204">
                  <c:v>1677.7841699999999</c:v>
                </c:pt>
                <c:pt idx="1205">
                  <c:v>1675.8556799999999</c:v>
                </c:pt>
                <c:pt idx="1206">
                  <c:v>1673.9271900000001</c:v>
                </c:pt>
                <c:pt idx="1207">
                  <c:v>1671.9987000000001</c:v>
                </c:pt>
                <c:pt idx="1208">
                  <c:v>1670.0702200000001</c:v>
                </c:pt>
                <c:pt idx="1209">
                  <c:v>1668.1417300000001</c:v>
                </c:pt>
                <c:pt idx="1210">
                  <c:v>1666.21324</c:v>
                </c:pt>
                <c:pt idx="1211">
                  <c:v>1664.28475</c:v>
                </c:pt>
                <c:pt idx="1212">
                  <c:v>1662.35627</c:v>
                </c:pt>
                <c:pt idx="1213">
                  <c:v>1660.42778</c:v>
                </c:pt>
                <c:pt idx="1214">
                  <c:v>1658.49929</c:v>
                </c:pt>
                <c:pt idx="1215">
                  <c:v>1656.5708</c:v>
                </c:pt>
                <c:pt idx="1216">
                  <c:v>1654.6423199999999</c:v>
                </c:pt>
                <c:pt idx="1217">
                  <c:v>1652.7138299999999</c:v>
                </c:pt>
                <c:pt idx="1218">
                  <c:v>1650.7853399999999</c:v>
                </c:pt>
                <c:pt idx="1219">
                  <c:v>1648.8568499999999</c:v>
                </c:pt>
                <c:pt idx="1220">
                  <c:v>1646.9283700000001</c:v>
                </c:pt>
                <c:pt idx="1221">
                  <c:v>1644.9998800000001</c:v>
                </c:pt>
                <c:pt idx="1222">
                  <c:v>1643.0713900000001</c:v>
                </c:pt>
                <c:pt idx="1223">
                  <c:v>1641.1429000000001</c:v>
                </c:pt>
                <c:pt idx="1224">
                  <c:v>1639.21442</c:v>
                </c:pt>
                <c:pt idx="1225">
                  <c:v>1637.28593</c:v>
                </c:pt>
                <c:pt idx="1226">
                  <c:v>1635.35744</c:v>
                </c:pt>
                <c:pt idx="1227">
                  <c:v>1633.42895</c:v>
                </c:pt>
                <c:pt idx="1228">
                  <c:v>1631.50047</c:v>
                </c:pt>
                <c:pt idx="1229">
                  <c:v>1629.5719799999999</c:v>
                </c:pt>
                <c:pt idx="1230">
                  <c:v>1627.6434899999999</c:v>
                </c:pt>
                <c:pt idx="1231">
                  <c:v>1625.7149999999999</c:v>
                </c:pt>
                <c:pt idx="1232">
                  <c:v>1623.7865200000001</c:v>
                </c:pt>
                <c:pt idx="1233">
                  <c:v>1621.8580300000001</c:v>
                </c:pt>
                <c:pt idx="1234">
                  <c:v>1619.9295400000001</c:v>
                </c:pt>
                <c:pt idx="1235">
                  <c:v>1618.0010500000001</c:v>
                </c:pt>
                <c:pt idx="1236">
                  <c:v>1616.07257</c:v>
                </c:pt>
                <c:pt idx="1237">
                  <c:v>1614.14408</c:v>
                </c:pt>
                <c:pt idx="1238">
                  <c:v>1612.21559</c:v>
                </c:pt>
                <c:pt idx="1239">
                  <c:v>1610.2871</c:v>
                </c:pt>
                <c:pt idx="1240">
                  <c:v>1608.35862</c:v>
                </c:pt>
                <c:pt idx="1241">
                  <c:v>1606.43013</c:v>
                </c:pt>
                <c:pt idx="1242">
                  <c:v>1604.50164</c:v>
                </c:pt>
                <c:pt idx="1243">
                  <c:v>1602.5731499999999</c:v>
                </c:pt>
                <c:pt idx="1244">
                  <c:v>1600.6446699999999</c:v>
                </c:pt>
                <c:pt idx="1245">
                  <c:v>1598.7161799999999</c:v>
                </c:pt>
                <c:pt idx="1246">
                  <c:v>1596.7876900000001</c:v>
                </c:pt>
                <c:pt idx="1247">
                  <c:v>1594.8592000000001</c:v>
                </c:pt>
                <c:pt idx="1248">
                  <c:v>1592.9307200000001</c:v>
                </c:pt>
                <c:pt idx="1249">
                  <c:v>1591.0022300000001</c:v>
                </c:pt>
                <c:pt idx="1250">
                  <c:v>1589.07374</c:v>
                </c:pt>
                <c:pt idx="1251">
                  <c:v>1587.14525</c:v>
                </c:pt>
                <c:pt idx="1252">
                  <c:v>1585.21677</c:v>
                </c:pt>
                <c:pt idx="1253">
                  <c:v>1583.28828</c:v>
                </c:pt>
                <c:pt idx="1254">
                  <c:v>1581.35979</c:v>
                </c:pt>
                <c:pt idx="1255">
                  <c:v>1579.4313</c:v>
                </c:pt>
                <c:pt idx="1256">
                  <c:v>1577.50281</c:v>
                </c:pt>
                <c:pt idx="1257">
                  <c:v>1575.5743299999999</c:v>
                </c:pt>
                <c:pt idx="1258">
                  <c:v>1573.6458399999999</c:v>
                </c:pt>
                <c:pt idx="1259">
                  <c:v>1571.7173499999999</c:v>
                </c:pt>
                <c:pt idx="1260">
                  <c:v>1569.7888600000001</c:v>
                </c:pt>
                <c:pt idx="1261">
                  <c:v>1567.8603800000001</c:v>
                </c:pt>
                <c:pt idx="1262">
                  <c:v>1565.9318900000001</c:v>
                </c:pt>
                <c:pt idx="1263">
                  <c:v>1564.0034000000001</c:v>
                </c:pt>
                <c:pt idx="1264">
                  <c:v>1562.07491</c:v>
                </c:pt>
                <c:pt idx="1265">
                  <c:v>1560.14643</c:v>
                </c:pt>
                <c:pt idx="1266">
                  <c:v>1558.21794</c:v>
                </c:pt>
                <c:pt idx="1267">
                  <c:v>1556.28945</c:v>
                </c:pt>
                <c:pt idx="1268">
                  <c:v>1554.36096</c:v>
                </c:pt>
                <c:pt idx="1269">
                  <c:v>1552.4324799999999</c:v>
                </c:pt>
                <c:pt idx="1270">
                  <c:v>1550.5039899999999</c:v>
                </c:pt>
                <c:pt idx="1271">
                  <c:v>1548.5754999999999</c:v>
                </c:pt>
                <c:pt idx="1272">
                  <c:v>1546.6470099999999</c:v>
                </c:pt>
                <c:pt idx="1273">
                  <c:v>1544.7185300000001</c:v>
                </c:pt>
                <c:pt idx="1274">
                  <c:v>1542.7900400000001</c:v>
                </c:pt>
                <c:pt idx="1275">
                  <c:v>1540.8615500000001</c:v>
                </c:pt>
                <c:pt idx="1276">
                  <c:v>1538.9330600000001</c:v>
                </c:pt>
                <c:pt idx="1277">
                  <c:v>1537.00458</c:v>
                </c:pt>
                <c:pt idx="1278">
                  <c:v>1535.07609</c:v>
                </c:pt>
                <c:pt idx="1279">
                  <c:v>1533.1476</c:v>
                </c:pt>
                <c:pt idx="1280">
                  <c:v>1531.21911</c:v>
                </c:pt>
                <c:pt idx="1281">
                  <c:v>1529.29063</c:v>
                </c:pt>
                <c:pt idx="1282">
                  <c:v>1527.36214</c:v>
                </c:pt>
                <c:pt idx="1283">
                  <c:v>1525.4336499999999</c:v>
                </c:pt>
                <c:pt idx="1284">
                  <c:v>1523.5051599999999</c:v>
                </c:pt>
                <c:pt idx="1285">
                  <c:v>1521.5766799999999</c:v>
                </c:pt>
                <c:pt idx="1286">
                  <c:v>1519.6481900000001</c:v>
                </c:pt>
                <c:pt idx="1287">
                  <c:v>1517.7197000000001</c:v>
                </c:pt>
                <c:pt idx="1288">
                  <c:v>1515.7912100000001</c:v>
                </c:pt>
                <c:pt idx="1289">
                  <c:v>1513.8627300000001</c:v>
                </c:pt>
                <c:pt idx="1290">
                  <c:v>1511.93424</c:v>
                </c:pt>
                <c:pt idx="1291">
                  <c:v>1510.00575</c:v>
                </c:pt>
                <c:pt idx="1292">
                  <c:v>1508.07726</c:v>
                </c:pt>
                <c:pt idx="1293">
                  <c:v>1506.14878</c:v>
                </c:pt>
                <c:pt idx="1294">
                  <c:v>1504.22029</c:v>
                </c:pt>
                <c:pt idx="1295">
                  <c:v>1502.2918</c:v>
                </c:pt>
                <c:pt idx="1296">
                  <c:v>1500.36331</c:v>
                </c:pt>
                <c:pt idx="1297">
                  <c:v>1498.4348299999999</c:v>
                </c:pt>
                <c:pt idx="1298">
                  <c:v>1496.5063399999999</c:v>
                </c:pt>
                <c:pt idx="1299">
                  <c:v>1494.5778499999999</c:v>
                </c:pt>
                <c:pt idx="1300">
                  <c:v>1492.6493599999999</c:v>
                </c:pt>
                <c:pt idx="1301">
                  <c:v>1490.7208800000001</c:v>
                </c:pt>
                <c:pt idx="1302">
                  <c:v>1488.7923900000001</c:v>
                </c:pt>
                <c:pt idx="1303">
                  <c:v>1486.8639000000001</c:v>
                </c:pt>
                <c:pt idx="1304">
                  <c:v>1484.93541</c:v>
                </c:pt>
                <c:pt idx="1305">
                  <c:v>1483.00693</c:v>
                </c:pt>
                <c:pt idx="1306">
                  <c:v>1481.07844</c:v>
                </c:pt>
                <c:pt idx="1307">
                  <c:v>1479.14995</c:v>
                </c:pt>
                <c:pt idx="1308">
                  <c:v>1477.22146</c:v>
                </c:pt>
                <c:pt idx="1309">
                  <c:v>1475.29297</c:v>
                </c:pt>
                <c:pt idx="1310">
                  <c:v>1473.3644899999999</c:v>
                </c:pt>
                <c:pt idx="1311">
                  <c:v>1471.4359999999999</c:v>
                </c:pt>
                <c:pt idx="1312">
                  <c:v>1469.5075099999999</c:v>
                </c:pt>
                <c:pt idx="1313">
                  <c:v>1467.5790199999999</c:v>
                </c:pt>
                <c:pt idx="1314">
                  <c:v>1465.6505400000001</c:v>
                </c:pt>
                <c:pt idx="1315">
                  <c:v>1463.7220500000001</c:v>
                </c:pt>
                <c:pt idx="1316">
                  <c:v>1461.7935600000001</c:v>
                </c:pt>
                <c:pt idx="1317">
                  <c:v>1459.8650700000001</c:v>
                </c:pt>
                <c:pt idx="1318">
                  <c:v>1457.93659</c:v>
                </c:pt>
                <c:pt idx="1319">
                  <c:v>1456.0081</c:v>
                </c:pt>
                <c:pt idx="1320">
                  <c:v>1454.07961</c:v>
                </c:pt>
                <c:pt idx="1321">
                  <c:v>1452.15112</c:v>
                </c:pt>
                <c:pt idx="1322">
                  <c:v>1450.22264</c:v>
                </c:pt>
                <c:pt idx="1323">
                  <c:v>1448.2941499999999</c:v>
                </c:pt>
                <c:pt idx="1324">
                  <c:v>1446.3656599999999</c:v>
                </c:pt>
                <c:pt idx="1325">
                  <c:v>1444.4371699999999</c:v>
                </c:pt>
                <c:pt idx="1326">
                  <c:v>1442.5086899999999</c:v>
                </c:pt>
                <c:pt idx="1327">
                  <c:v>1440.5802000000001</c:v>
                </c:pt>
                <c:pt idx="1328">
                  <c:v>1438.6517100000001</c:v>
                </c:pt>
                <c:pt idx="1329">
                  <c:v>1436.7232200000001</c:v>
                </c:pt>
                <c:pt idx="1330">
                  <c:v>1434.79474</c:v>
                </c:pt>
                <c:pt idx="1331">
                  <c:v>1432.86625</c:v>
                </c:pt>
                <c:pt idx="1332">
                  <c:v>1430.93776</c:v>
                </c:pt>
                <c:pt idx="1333">
                  <c:v>1429.00927</c:v>
                </c:pt>
                <c:pt idx="1334">
                  <c:v>1427.08079</c:v>
                </c:pt>
                <c:pt idx="1335">
                  <c:v>1425.1523</c:v>
                </c:pt>
                <c:pt idx="1336">
                  <c:v>1423.22381</c:v>
                </c:pt>
                <c:pt idx="1337">
                  <c:v>1421.2953199999999</c:v>
                </c:pt>
                <c:pt idx="1338">
                  <c:v>1419.3668399999999</c:v>
                </c:pt>
                <c:pt idx="1339">
                  <c:v>1417.4383499999999</c:v>
                </c:pt>
                <c:pt idx="1340">
                  <c:v>1415.5098599999999</c:v>
                </c:pt>
                <c:pt idx="1341">
                  <c:v>1413.5813700000001</c:v>
                </c:pt>
                <c:pt idx="1342">
                  <c:v>1411.6528900000001</c:v>
                </c:pt>
                <c:pt idx="1343">
                  <c:v>1409.7244000000001</c:v>
                </c:pt>
                <c:pt idx="1344">
                  <c:v>1407.79591</c:v>
                </c:pt>
                <c:pt idx="1345">
                  <c:v>1405.86742</c:v>
                </c:pt>
                <c:pt idx="1346">
                  <c:v>1403.93894</c:v>
                </c:pt>
                <c:pt idx="1347">
                  <c:v>1402.01045</c:v>
                </c:pt>
                <c:pt idx="1348">
                  <c:v>1400.08196</c:v>
                </c:pt>
                <c:pt idx="1349">
                  <c:v>1398.15347</c:v>
                </c:pt>
                <c:pt idx="1350">
                  <c:v>1396.2249899999999</c:v>
                </c:pt>
                <c:pt idx="1351">
                  <c:v>1394.2964999999999</c:v>
                </c:pt>
                <c:pt idx="1352">
                  <c:v>1392.3680099999999</c:v>
                </c:pt>
                <c:pt idx="1353">
                  <c:v>1390.4395199999999</c:v>
                </c:pt>
                <c:pt idx="1354">
                  <c:v>1388.5110400000001</c:v>
                </c:pt>
                <c:pt idx="1355">
                  <c:v>1386.5825500000001</c:v>
                </c:pt>
                <c:pt idx="1356">
                  <c:v>1384.6540600000001</c:v>
                </c:pt>
                <c:pt idx="1357">
                  <c:v>1382.7255700000001</c:v>
                </c:pt>
                <c:pt idx="1358">
                  <c:v>1380.7970800000001</c:v>
                </c:pt>
                <c:pt idx="1359">
                  <c:v>1378.8686</c:v>
                </c:pt>
                <c:pt idx="1360">
                  <c:v>1376.94011</c:v>
                </c:pt>
                <c:pt idx="1361">
                  <c:v>1375.01162</c:v>
                </c:pt>
                <c:pt idx="1362">
                  <c:v>1373.08313</c:v>
                </c:pt>
                <c:pt idx="1363">
                  <c:v>1371.1546499999999</c:v>
                </c:pt>
                <c:pt idx="1364">
                  <c:v>1369.2261599999999</c:v>
                </c:pt>
                <c:pt idx="1365">
                  <c:v>1367.2976699999999</c:v>
                </c:pt>
                <c:pt idx="1366">
                  <c:v>1365.3691799999999</c:v>
                </c:pt>
                <c:pt idx="1367">
                  <c:v>1363.4407000000001</c:v>
                </c:pt>
                <c:pt idx="1368">
                  <c:v>1361.5122100000001</c:v>
                </c:pt>
                <c:pt idx="1369">
                  <c:v>1359.5837200000001</c:v>
                </c:pt>
                <c:pt idx="1370">
                  <c:v>1357.6552300000001</c:v>
                </c:pt>
                <c:pt idx="1371">
                  <c:v>1355.72675</c:v>
                </c:pt>
                <c:pt idx="1372">
                  <c:v>1353.79826</c:v>
                </c:pt>
                <c:pt idx="1373">
                  <c:v>1351.86977</c:v>
                </c:pt>
                <c:pt idx="1374">
                  <c:v>1349.94128</c:v>
                </c:pt>
                <c:pt idx="1375">
                  <c:v>1348.0128</c:v>
                </c:pt>
                <c:pt idx="1376">
                  <c:v>1346.08431</c:v>
                </c:pt>
                <c:pt idx="1377">
                  <c:v>1344.1558199999999</c:v>
                </c:pt>
                <c:pt idx="1378">
                  <c:v>1342.2273299999999</c:v>
                </c:pt>
                <c:pt idx="1379">
                  <c:v>1340.2988499999999</c:v>
                </c:pt>
                <c:pt idx="1380">
                  <c:v>1338.3703599999999</c:v>
                </c:pt>
                <c:pt idx="1381">
                  <c:v>1336.4418700000001</c:v>
                </c:pt>
                <c:pt idx="1382">
                  <c:v>1334.5133800000001</c:v>
                </c:pt>
                <c:pt idx="1383">
                  <c:v>1332.5849000000001</c:v>
                </c:pt>
                <c:pt idx="1384">
                  <c:v>1330.6564100000001</c:v>
                </c:pt>
                <c:pt idx="1385">
                  <c:v>1328.72792</c:v>
                </c:pt>
                <c:pt idx="1386">
                  <c:v>1326.79943</c:v>
                </c:pt>
                <c:pt idx="1387">
                  <c:v>1324.87095</c:v>
                </c:pt>
                <c:pt idx="1388">
                  <c:v>1322.94246</c:v>
                </c:pt>
                <c:pt idx="1389">
                  <c:v>1321.01397</c:v>
                </c:pt>
                <c:pt idx="1390">
                  <c:v>1319.08548</c:v>
                </c:pt>
                <c:pt idx="1391">
                  <c:v>1317.1569999999999</c:v>
                </c:pt>
                <c:pt idx="1392">
                  <c:v>1315.2285099999999</c:v>
                </c:pt>
                <c:pt idx="1393">
                  <c:v>1313.3000199999999</c:v>
                </c:pt>
                <c:pt idx="1394">
                  <c:v>1311.3715299999999</c:v>
                </c:pt>
                <c:pt idx="1395">
                  <c:v>1309.4430500000001</c:v>
                </c:pt>
                <c:pt idx="1396">
                  <c:v>1307.5145600000001</c:v>
                </c:pt>
                <c:pt idx="1397">
                  <c:v>1305.5860700000001</c:v>
                </c:pt>
                <c:pt idx="1398">
                  <c:v>1303.6575800000001</c:v>
                </c:pt>
                <c:pt idx="1399">
                  <c:v>1301.7291</c:v>
                </c:pt>
                <c:pt idx="1400">
                  <c:v>1299.80061</c:v>
                </c:pt>
                <c:pt idx="1401">
                  <c:v>1297.87212</c:v>
                </c:pt>
                <c:pt idx="1402">
                  <c:v>1295.94363</c:v>
                </c:pt>
                <c:pt idx="1403">
                  <c:v>1294.0151499999999</c:v>
                </c:pt>
                <c:pt idx="1404">
                  <c:v>1292.0866599999999</c:v>
                </c:pt>
                <c:pt idx="1405">
                  <c:v>1290.1581699999999</c:v>
                </c:pt>
                <c:pt idx="1406">
                  <c:v>1288.2296799999999</c:v>
                </c:pt>
                <c:pt idx="1407">
                  <c:v>1286.3012000000001</c:v>
                </c:pt>
                <c:pt idx="1408">
                  <c:v>1284.3727100000001</c:v>
                </c:pt>
                <c:pt idx="1409">
                  <c:v>1282.4442200000001</c:v>
                </c:pt>
                <c:pt idx="1410">
                  <c:v>1280.5157300000001</c:v>
                </c:pt>
                <c:pt idx="1411">
                  <c:v>1278.5872400000001</c:v>
                </c:pt>
                <c:pt idx="1412">
                  <c:v>1276.65876</c:v>
                </c:pt>
                <c:pt idx="1413">
                  <c:v>1274.73027</c:v>
                </c:pt>
                <c:pt idx="1414">
                  <c:v>1272.80178</c:v>
                </c:pt>
                <c:pt idx="1415">
                  <c:v>1270.87329</c:v>
                </c:pt>
                <c:pt idx="1416">
                  <c:v>1268.94481</c:v>
                </c:pt>
                <c:pt idx="1417">
                  <c:v>1267.01632</c:v>
                </c:pt>
                <c:pt idx="1418">
                  <c:v>1265.0878299999999</c:v>
                </c:pt>
                <c:pt idx="1419">
                  <c:v>1263.1593399999999</c:v>
                </c:pt>
                <c:pt idx="1420">
                  <c:v>1261.2308599999999</c:v>
                </c:pt>
                <c:pt idx="1421">
                  <c:v>1259.3023700000001</c:v>
                </c:pt>
                <c:pt idx="1422">
                  <c:v>1257.3738800000001</c:v>
                </c:pt>
                <c:pt idx="1423">
                  <c:v>1255.4453900000001</c:v>
                </c:pt>
                <c:pt idx="1424">
                  <c:v>1253.5169100000001</c:v>
                </c:pt>
                <c:pt idx="1425">
                  <c:v>1251.58842</c:v>
                </c:pt>
                <c:pt idx="1426">
                  <c:v>1249.65993</c:v>
                </c:pt>
                <c:pt idx="1427">
                  <c:v>1247.73144</c:v>
                </c:pt>
                <c:pt idx="1428">
                  <c:v>1245.80296</c:v>
                </c:pt>
                <c:pt idx="1429">
                  <c:v>1243.87447</c:v>
                </c:pt>
                <c:pt idx="1430">
                  <c:v>1241.94598</c:v>
                </c:pt>
                <c:pt idx="1431">
                  <c:v>1240.01749</c:v>
                </c:pt>
                <c:pt idx="1432">
                  <c:v>1238.0890099999999</c:v>
                </c:pt>
                <c:pt idx="1433">
                  <c:v>1236.1605199999999</c:v>
                </c:pt>
                <c:pt idx="1434">
                  <c:v>1234.2320299999999</c:v>
                </c:pt>
                <c:pt idx="1435">
                  <c:v>1232.3035400000001</c:v>
                </c:pt>
                <c:pt idx="1436">
                  <c:v>1230.3750600000001</c:v>
                </c:pt>
                <c:pt idx="1437">
                  <c:v>1228.4465700000001</c:v>
                </c:pt>
                <c:pt idx="1438">
                  <c:v>1226.5180800000001</c:v>
                </c:pt>
                <c:pt idx="1439">
                  <c:v>1224.58959</c:v>
                </c:pt>
                <c:pt idx="1440">
                  <c:v>1222.66111</c:v>
                </c:pt>
                <c:pt idx="1441">
                  <c:v>1220.73262</c:v>
                </c:pt>
                <c:pt idx="1442">
                  <c:v>1218.80413</c:v>
                </c:pt>
                <c:pt idx="1443">
                  <c:v>1216.87564</c:v>
                </c:pt>
                <c:pt idx="1444">
                  <c:v>1214.9471599999999</c:v>
                </c:pt>
                <c:pt idx="1445">
                  <c:v>1213.0186699999999</c:v>
                </c:pt>
                <c:pt idx="1446">
                  <c:v>1211.0901799999999</c:v>
                </c:pt>
                <c:pt idx="1447">
                  <c:v>1209.1616899999999</c:v>
                </c:pt>
                <c:pt idx="1448">
                  <c:v>1207.2332100000001</c:v>
                </c:pt>
                <c:pt idx="1449">
                  <c:v>1205.3047200000001</c:v>
                </c:pt>
                <c:pt idx="1450">
                  <c:v>1203.3762300000001</c:v>
                </c:pt>
                <c:pt idx="1451">
                  <c:v>1201.4477400000001</c:v>
                </c:pt>
                <c:pt idx="1452">
                  <c:v>1199.51926</c:v>
                </c:pt>
                <c:pt idx="1453">
                  <c:v>1197.59077</c:v>
                </c:pt>
                <c:pt idx="1454">
                  <c:v>1195.66228</c:v>
                </c:pt>
                <c:pt idx="1455">
                  <c:v>1193.73379</c:v>
                </c:pt>
                <c:pt idx="1456">
                  <c:v>1191.80531</c:v>
                </c:pt>
                <c:pt idx="1457">
                  <c:v>1189.87682</c:v>
                </c:pt>
                <c:pt idx="1458">
                  <c:v>1187.9483299999999</c:v>
                </c:pt>
                <c:pt idx="1459">
                  <c:v>1186.0198399999999</c:v>
                </c:pt>
                <c:pt idx="1460">
                  <c:v>1184.0913499999999</c:v>
                </c:pt>
                <c:pt idx="1461">
                  <c:v>1182.1628700000001</c:v>
                </c:pt>
                <c:pt idx="1462">
                  <c:v>1180.2343800000001</c:v>
                </c:pt>
                <c:pt idx="1463">
                  <c:v>1178.3058900000001</c:v>
                </c:pt>
                <c:pt idx="1464">
                  <c:v>1176.3774000000001</c:v>
                </c:pt>
                <c:pt idx="1465">
                  <c:v>1174.44892</c:v>
                </c:pt>
                <c:pt idx="1466">
                  <c:v>1172.52043</c:v>
                </c:pt>
                <c:pt idx="1467">
                  <c:v>1170.59194</c:v>
                </c:pt>
                <c:pt idx="1468">
                  <c:v>1168.66345</c:v>
                </c:pt>
                <c:pt idx="1469">
                  <c:v>1166.73497</c:v>
                </c:pt>
                <c:pt idx="1470">
                  <c:v>1164.80648</c:v>
                </c:pt>
                <c:pt idx="1471">
                  <c:v>1162.87799</c:v>
                </c:pt>
                <c:pt idx="1472">
                  <c:v>1160.9494999999999</c:v>
                </c:pt>
                <c:pt idx="1473">
                  <c:v>1159.0210199999999</c:v>
                </c:pt>
                <c:pt idx="1474">
                  <c:v>1157.0925299999999</c:v>
                </c:pt>
                <c:pt idx="1475">
                  <c:v>1155.1640400000001</c:v>
                </c:pt>
                <c:pt idx="1476">
                  <c:v>1153.2355500000001</c:v>
                </c:pt>
                <c:pt idx="1477">
                  <c:v>1151.3070700000001</c:v>
                </c:pt>
                <c:pt idx="1478">
                  <c:v>1149.3785800000001</c:v>
                </c:pt>
                <c:pt idx="1479">
                  <c:v>1147.45009</c:v>
                </c:pt>
                <c:pt idx="1480">
                  <c:v>1145.5216</c:v>
                </c:pt>
                <c:pt idx="1481">
                  <c:v>1143.59312</c:v>
                </c:pt>
                <c:pt idx="1482">
                  <c:v>1141.66463</c:v>
                </c:pt>
                <c:pt idx="1483">
                  <c:v>1139.73614</c:v>
                </c:pt>
                <c:pt idx="1484">
                  <c:v>1137.80765</c:v>
                </c:pt>
                <c:pt idx="1485">
                  <c:v>1135.8791699999999</c:v>
                </c:pt>
                <c:pt idx="1486">
                  <c:v>1133.9506799999999</c:v>
                </c:pt>
                <c:pt idx="1487">
                  <c:v>1132.0221899999999</c:v>
                </c:pt>
                <c:pt idx="1488">
                  <c:v>1130.0936999999999</c:v>
                </c:pt>
                <c:pt idx="1489">
                  <c:v>1128.1652200000001</c:v>
                </c:pt>
                <c:pt idx="1490">
                  <c:v>1126.2367300000001</c:v>
                </c:pt>
                <c:pt idx="1491">
                  <c:v>1124.3082400000001</c:v>
                </c:pt>
                <c:pt idx="1492">
                  <c:v>1122.3797500000001</c:v>
                </c:pt>
                <c:pt idx="1493">
                  <c:v>1120.45127</c:v>
                </c:pt>
                <c:pt idx="1494">
                  <c:v>1118.52278</c:v>
                </c:pt>
                <c:pt idx="1495">
                  <c:v>1116.59429</c:v>
                </c:pt>
                <c:pt idx="1496">
                  <c:v>1114.6658</c:v>
                </c:pt>
                <c:pt idx="1497">
                  <c:v>1112.73732</c:v>
                </c:pt>
                <c:pt idx="1498">
                  <c:v>1110.8088299999999</c:v>
                </c:pt>
                <c:pt idx="1499">
                  <c:v>1108.8803399999999</c:v>
                </c:pt>
                <c:pt idx="1500">
                  <c:v>1106.9518499999999</c:v>
                </c:pt>
                <c:pt idx="1501">
                  <c:v>1105.0233700000001</c:v>
                </c:pt>
                <c:pt idx="1502">
                  <c:v>1103.0948800000001</c:v>
                </c:pt>
                <c:pt idx="1503">
                  <c:v>1101.1663900000001</c:v>
                </c:pt>
                <c:pt idx="1504">
                  <c:v>1099.2379000000001</c:v>
                </c:pt>
                <c:pt idx="1505">
                  <c:v>1097.30942</c:v>
                </c:pt>
                <c:pt idx="1506">
                  <c:v>1095.38093</c:v>
                </c:pt>
                <c:pt idx="1507">
                  <c:v>1093.45244</c:v>
                </c:pt>
                <c:pt idx="1508">
                  <c:v>1091.52395</c:v>
                </c:pt>
                <c:pt idx="1509">
                  <c:v>1089.59547</c:v>
                </c:pt>
                <c:pt idx="1510">
                  <c:v>1087.66698</c:v>
                </c:pt>
                <c:pt idx="1511">
                  <c:v>1085.73849</c:v>
                </c:pt>
                <c:pt idx="1512">
                  <c:v>1083.81</c:v>
                </c:pt>
                <c:pt idx="1513">
                  <c:v>1081.8815099999999</c:v>
                </c:pt>
                <c:pt idx="1514">
                  <c:v>1079.9530299999999</c:v>
                </c:pt>
                <c:pt idx="1515">
                  <c:v>1078.0245399999999</c:v>
                </c:pt>
                <c:pt idx="1516">
                  <c:v>1076.0960500000001</c:v>
                </c:pt>
                <c:pt idx="1517">
                  <c:v>1074.1675600000001</c:v>
                </c:pt>
                <c:pt idx="1518">
                  <c:v>1072.2390800000001</c:v>
                </c:pt>
                <c:pt idx="1519">
                  <c:v>1070.31059</c:v>
                </c:pt>
                <c:pt idx="1520">
                  <c:v>1068.3821</c:v>
                </c:pt>
                <c:pt idx="1521">
                  <c:v>1066.45361</c:v>
                </c:pt>
                <c:pt idx="1522">
                  <c:v>1064.52513</c:v>
                </c:pt>
                <c:pt idx="1523">
                  <c:v>1062.59664</c:v>
                </c:pt>
                <c:pt idx="1524">
                  <c:v>1060.66815</c:v>
                </c:pt>
                <c:pt idx="1525">
                  <c:v>1058.73966</c:v>
                </c:pt>
                <c:pt idx="1526">
                  <c:v>1056.8111799999999</c:v>
                </c:pt>
                <c:pt idx="1527">
                  <c:v>1054.8826899999999</c:v>
                </c:pt>
                <c:pt idx="1528">
                  <c:v>1052.9541999999999</c:v>
                </c:pt>
                <c:pt idx="1529">
                  <c:v>1051.0257099999999</c:v>
                </c:pt>
                <c:pt idx="1530">
                  <c:v>1049.0972300000001</c:v>
                </c:pt>
                <c:pt idx="1531">
                  <c:v>1047.1687400000001</c:v>
                </c:pt>
                <c:pt idx="1532">
                  <c:v>1045.2402500000001</c:v>
                </c:pt>
                <c:pt idx="1533">
                  <c:v>1043.31176</c:v>
                </c:pt>
                <c:pt idx="1534">
                  <c:v>1041.38328</c:v>
                </c:pt>
                <c:pt idx="1535">
                  <c:v>1039.45479</c:v>
                </c:pt>
                <c:pt idx="1536">
                  <c:v>1037.5263</c:v>
                </c:pt>
                <c:pt idx="1537">
                  <c:v>1035.59781</c:v>
                </c:pt>
                <c:pt idx="1538">
                  <c:v>1033.6693299999999</c:v>
                </c:pt>
                <c:pt idx="1539">
                  <c:v>1031.7408399999999</c:v>
                </c:pt>
                <c:pt idx="1540">
                  <c:v>1029.8123499999999</c:v>
                </c:pt>
                <c:pt idx="1541">
                  <c:v>1027.8838599999999</c:v>
                </c:pt>
                <c:pt idx="1542">
                  <c:v>1025.9553800000001</c:v>
                </c:pt>
                <c:pt idx="1543">
                  <c:v>1024.0268900000001</c:v>
                </c:pt>
                <c:pt idx="1544">
                  <c:v>1022.0984</c:v>
                </c:pt>
                <c:pt idx="1545">
                  <c:v>1020.16991</c:v>
                </c:pt>
                <c:pt idx="1546">
                  <c:v>1018.24143</c:v>
                </c:pt>
                <c:pt idx="1547">
                  <c:v>1016.31294</c:v>
                </c:pt>
                <c:pt idx="1548">
                  <c:v>1014.38445</c:v>
                </c:pt>
                <c:pt idx="1549">
                  <c:v>1012.45596</c:v>
                </c:pt>
                <c:pt idx="1550">
                  <c:v>1010.52748</c:v>
                </c:pt>
                <c:pt idx="1551">
                  <c:v>1008.59899</c:v>
                </c:pt>
                <c:pt idx="1552">
                  <c:v>1006.6704999999999</c:v>
                </c:pt>
                <c:pt idx="1553">
                  <c:v>1004.7420100000001</c:v>
                </c:pt>
                <c:pt idx="1554">
                  <c:v>1002.81353</c:v>
                </c:pt>
                <c:pt idx="1555">
                  <c:v>1000.88504</c:v>
                </c:pt>
                <c:pt idx="1556">
                  <c:v>998.95654999999999</c:v>
                </c:pt>
                <c:pt idx="1557">
                  <c:v>997.02805999999998</c:v>
                </c:pt>
                <c:pt idx="1558">
                  <c:v>995.09957999999995</c:v>
                </c:pt>
                <c:pt idx="1559">
                  <c:v>993.17109000000005</c:v>
                </c:pt>
                <c:pt idx="1560">
                  <c:v>991.24260000000004</c:v>
                </c:pt>
                <c:pt idx="1561">
                  <c:v>989.31411000000003</c:v>
                </c:pt>
                <c:pt idx="1562">
                  <c:v>987.38562000000002</c:v>
                </c:pt>
                <c:pt idx="1563">
                  <c:v>985.45713999999998</c:v>
                </c:pt>
                <c:pt idx="1564">
                  <c:v>983.52864999999997</c:v>
                </c:pt>
                <c:pt idx="1565">
                  <c:v>981.60015999999996</c:v>
                </c:pt>
                <c:pt idx="1566">
                  <c:v>979.67166999999995</c:v>
                </c:pt>
                <c:pt idx="1567">
                  <c:v>977.74319000000003</c:v>
                </c:pt>
                <c:pt idx="1568">
                  <c:v>975.81470000000002</c:v>
                </c:pt>
                <c:pt idx="1569">
                  <c:v>973.88621000000001</c:v>
                </c:pt>
                <c:pt idx="1570">
                  <c:v>971.95771999999999</c:v>
                </c:pt>
                <c:pt idx="1571">
                  <c:v>970.02923999999996</c:v>
                </c:pt>
                <c:pt idx="1572">
                  <c:v>968.10074999999995</c:v>
                </c:pt>
                <c:pt idx="1573">
                  <c:v>966.17226000000005</c:v>
                </c:pt>
                <c:pt idx="1574">
                  <c:v>964.24377000000004</c:v>
                </c:pt>
                <c:pt idx="1575">
                  <c:v>962.31529</c:v>
                </c:pt>
                <c:pt idx="1576">
                  <c:v>960.38679999999999</c:v>
                </c:pt>
                <c:pt idx="1577">
                  <c:v>958.45830999999998</c:v>
                </c:pt>
                <c:pt idx="1578">
                  <c:v>956.52981999999997</c:v>
                </c:pt>
                <c:pt idx="1579">
                  <c:v>954.60134000000005</c:v>
                </c:pt>
                <c:pt idx="1580">
                  <c:v>952.67285000000004</c:v>
                </c:pt>
                <c:pt idx="1581">
                  <c:v>950.74436000000003</c:v>
                </c:pt>
                <c:pt idx="1582">
                  <c:v>948.81587000000002</c:v>
                </c:pt>
                <c:pt idx="1583">
                  <c:v>946.88738999999998</c:v>
                </c:pt>
                <c:pt idx="1584">
                  <c:v>944.95889999999997</c:v>
                </c:pt>
                <c:pt idx="1585">
                  <c:v>943.03040999999996</c:v>
                </c:pt>
                <c:pt idx="1586">
                  <c:v>941.10191999999995</c:v>
                </c:pt>
                <c:pt idx="1587">
                  <c:v>939.17344000000003</c:v>
                </c:pt>
                <c:pt idx="1588">
                  <c:v>937.24495000000002</c:v>
                </c:pt>
                <c:pt idx="1589">
                  <c:v>935.31646000000001</c:v>
                </c:pt>
                <c:pt idx="1590">
                  <c:v>933.38797</c:v>
                </c:pt>
                <c:pt idx="1591">
                  <c:v>931.45948999999996</c:v>
                </c:pt>
                <c:pt idx="1592">
                  <c:v>929.53099999999995</c:v>
                </c:pt>
                <c:pt idx="1593">
                  <c:v>927.60251000000005</c:v>
                </c:pt>
                <c:pt idx="1594">
                  <c:v>925.67402000000004</c:v>
                </c:pt>
                <c:pt idx="1595">
                  <c:v>923.74554000000001</c:v>
                </c:pt>
                <c:pt idx="1596">
                  <c:v>921.81704999999999</c:v>
                </c:pt>
                <c:pt idx="1597">
                  <c:v>919.88855999999998</c:v>
                </c:pt>
                <c:pt idx="1598">
                  <c:v>917.96006999999997</c:v>
                </c:pt>
                <c:pt idx="1599">
                  <c:v>916.03159000000005</c:v>
                </c:pt>
                <c:pt idx="1600">
                  <c:v>914.10310000000004</c:v>
                </c:pt>
                <c:pt idx="1601">
                  <c:v>912.17461000000003</c:v>
                </c:pt>
                <c:pt idx="1602">
                  <c:v>910.24612000000002</c:v>
                </c:pt>
                <c:pt idx="1603">
                  <c:v>908.31763999999998</c:v>
                </c:pt>
                <c:pt idx="1604">
                  <c:v>906.38914999999997</c:v>
                </c:pt>
                <c:pt idx="1605">
                  <c:v>904.46065999999996</c:v>
                </c:pt>
                <c:pt idx="1606">
                  <c:v>902.53216999999995</c:v>
                </c:pt>
                <c:pt idx="1607">
                  <c:v>900.60369000000003</c:v>
                </c:pt>
                <c:pt idx="1608">
                  <c:v>898.67520000000002</c:v>
                </c:pt>
                <c:pt idx="1609">
                  <c:v>896.74671000000001</c:v>
                </c:pt>
                <c:pt idx="1610">
                  <c:v>894.81822</c:v>
                </c:pt>
                <c:pt idx="1611">
                  <c:v>892.88973999999996</c:v>
                </c:pt>
                <c:pt idx="1612">
                  <c:v>890.96124999999995</c:v>
                </c:pt>
                <c:pt idx="1613">
                  <c:v>889.03276000000005</c:v>
                </c:pt>
                <c:pt idx="1614">
                  <c:v>887.10427000000004</c:v>
                </c:pt>
                <c:pt idx="1615">
                  <c:v>885.17578000000003</c:v>
                </c:pt>
                <c:pt idx="1616">
                  <c:v>883.2473</c:v>
                </c:pt>
                <c:pt idx="1617">
                  <c:v>881.31880999999998</c:v>
                </c:pt>
                <c:pt idx="1618">
                  <c:v>879.39031999999997</c:v>
                </c:pt>
                <c:pt idx="1619">
                  <c:v>877.46182999999996</c:v>
                </c:pt>
                <c:pt idx="1620">
                  <c:v>875.53335000000004</c:v>
                </c:pt>
                <c:pt idx="1621">
                  <c:v>873.60486000000003</c:v>
                </c:pt>
                <c:pt idx="1622">
                  <c:v>871.67637000000002</c:v>
                </c:pt>
                <c:pt idx="1623">
                  <c:v>869.74788000000001</c:v>
                </c:pt>
                <c:pt idx="1624">
                  <c:v>867.81939999999997</c:v>
                </c:pt>
                <c:pt idx="1625">
                  <c:v>865.89090999999996</c:v>
                </c:pt>
                <c:pt idx="1626">
                  <c:v>863.96241999999995</c:v>
                </c:pt>
                <c:pt idx="1627">
                  <c:v>862.03393000000005</c:v>
                </c:pt>
                <c:pt idx="1628">
                  <c:v>860.10545000000002</c:v>
                </c:pt>
                <c:pt idx="1629">
                  <c:v>858.17696000000001</c:v>
                </c:pt>
                <c:pt idx="1630">
                  <c:v>856.24847</c:v>
                </c:pt>
                <c:pt idx="1631">
                  <c:v>854.31997999999999</c:v>
                </c:pt>
                <c:pt idx="1632">
                  <c:v>852.39149999999995</c:v>
                </c:pt>
                <c:pt idx="1633">
                  <c:v>850.46301000000005</c:v>
                </c:pt>
                <c:pt idx="1634">
                  <c:v>848.53452000000004</c:v>
                </c:pt>
                <c:pt idx="1635">
                  <c:v>846.60603000000003</c:v>
                </c:pt>
                <c:pt idx="1636">
                  <c:v>844.67755</c:v>
                </c:pt>
                <c:pt idx="1637">
                  <c:v>842.74905999999999</c:v>
                </c:pt>
                <c:pt idx="1638">
                  <c:v>840.82056999999998</c:v>
                </c:pt>
                <c:pt idx="1639">
                  <c:v>838.89207999999996</c:v>
                </c:pt>
                <c:pt idx="1640">
                  <c:v>836.96360000000004</c:v>
                </c:pt>
                <c:pt idx="1641">
                  <c:v>835.03511000000003</c:v>
                </c:pt>
                <c:pt idx="1642">
                  <c:v>833.10662000000002</c:v>
                </c:pt>
                <c:pt idx="1643">
                  <c:v>831.17813000000001</c:v>
                </c:pt>
                <c:pt idx="1644">
                  <c:v>829.24964999999997</c:v>
                </c:pt>
                <c:pt idx="1645">
                  <c:v>827.32115999999996</c:v>
                </c:pt>
                <c:pt idx="1646">
                  <c:v>825.39266999999995</c:v>
                </c:pt>
                <c:pt idx="1647">
                  <c:v>823.46418000000006</c:v>
                </c:pt>
                <c:pt idx="1648">
                  <c:v>821.53570000000002</c:v>
                </c:pt>
                <c:pt idx="1649">
                  <c:v>819.60721000000001</c:v>
                </c:pt>
                <c:pt idx="1650">
                  <c:v>817.67872</c:v>
                </c:pt>
                <c:pt idx="1651">
                  <c:v>815.75022999999999</c:v>
                </c:pt>
                <c:pt idx="1652">
                  <c:v>813.82174999999995</c:v>
                </c:pt>
                <c:pt idx="1653">
                  <c:v>811.89326000000005</c:v>
                </c:pt>
                <c:pt idx="1654">
                  <c:v>809.96477000000004</c:v>
                </c:pt>
                <c:pt idx="1655">
                  <c:v>808.03628000000003</c:v>
                </c:pt>
                <c:pt idx="1656">
                  <c:v>806.1078</c:v>
                </c:pt>
                <c:pt idx="1657">
                  <c:v>804.17930999999999</c:v>
                </c:pt>
                <c:pt idx="1658">
                  <c:v>802.25081999999998</c:v>
                </c:pt>
                <c:pt idx="1659">
                  <c:v>800.32232999999997</c:v>
                </c:pt>
                <c:pt idx="1660">
                  <c:v>798.39385000000004</c:v>
                </c:pt>
                <c:pt idx="1661">
                  <c:v>796.46536000000003</c:v>
                </c:pt>
                <c:pt idx="1662">
                  <c:v>794.53687000000002</c:v>
                </c:pt>
                <c:pt idx="1663">
                  <c:v>792.60838000000001</c:v>
                </c:pt>
                <c:pt idx="1664">
                  <c:v>790.67989999999998</c:v>
                </c:pt>
                <c:pt idx="1665">
                  <c:v>788.75140999999996</c:v>
                </c:pt>
                <c:pt idx="1666">
                  <c:v>786.82291999999995</c:v>
                </c:pt>
                <c:pt idx="1667">
                  <c:v>784.89443000000006</c:v>
                </c:pt>
                <c:pt idx="1668">
                  <c:v>782.96594000000005</c:v>
                </c:pt>
                <c:pt idx="1669">
                  <c:v>781.03746000000001</c:v>
                </c:pt>
                <c:pt idx="1670">
                  <c:v>779.10897</c:v>
                </c:pt>
                <c:pt idx="1671">
                  <c:v>777.18047999999999</c:v>
                </c:pt>
                <c:pt idx="1672">
                  <c:v>775.25198999999998</c:v>
                </c:pt>
                <c:pt idx="1673">
                  <c:v>773.32351000000006</c:v>
                </c:pt>
                <c:pt idx="1674">
                  <c:v>771.39502000000005</c:v>
                </c:pt>
                <c:pt idx="1675">
                  <c:v>769.46653000000003</c:v>
                </c:pt>
                <c:pt idx="1676">
                  <c:v>767.53804000000002</c:v>
                </c:pt>
                <c:pt idx="1677">
                  <c:v>765.60955999999999</c:v>
                </c:pt>
                <c:pt idx="1678">
                  <c:v>763.68106999999998</c:v>
                </c:pt>
                <c:pt idx="1679">
                  <c:v>761.75257999999997</c:v>
                </c:pt>
                <c:pt idx="1680">
                  <c:v>759.82408999999996</c:v>
                </c:pt>
                <c:pt idx="1681">
                  <c:v>757.89561000000003</c:v>
                </c:pt>
                <c:pt idx="1682">
                  <c:v>755.96712000000002</c:v>
                </c:pt>
                <c:pt idx="1683">
                  <c:v>754.03863000000001</c:v>
                </c:pt>
                <c:pt idx="1684">
                  <c:v>752.11014</c:v>
                </c:pt>
                <c:pt idx="1685">
                  <c:v>750.18165999999997</c:v>
                </c:pt>
                <c:pt idx="1686">
                  <c:v>748.25316999999995</c:v>
                </c:pt>
                <c:pt idx="1687">
                  <c:v>746.32467999999994</c:v>
                </c:pt>
                <c:pt idx="1688">
                  <c:v>744.39619000000005</c:v>
                </c:pt>
                <c:pt idx="1689">
                  <c:v>742.46771000000001</c:v>
                </c:pt>
                <c:pt idx="1690">
                  <c:v>740.53922</c:v>
                </c:pt>
                <c:pt idx="1691">
                  <c:v>738.61072999999999</c:v>
                </c:pt>
                <c:pt idx="1692">
                  <c:v>736.68223999999998</c:v>
                </c:pt>
                <c:pt idx="1693">
                  <c:v>734.75376000000006</c:v>
                </c:pt>
                <c:pt idx="1694">
                  <c:v>732.82527000000005</c:v>
                </c:pt>
                <c:pt idx="1695">
                  <c:v>730.89678000000004</c:v>
                </c:pt>
                <c:pt idx="1696">
                  <c:v>728.96829000000002</c:v>
                </c:pt>
                <c:pt idx="1697">
                  <c:v>727.03980999999999</c:v>
                </c:pt>
                <c:pt idx="1698">
                  <c:v>725.11131999999998</c:v>
                </c:pt>
                <c:pt idx="1699">
                  <c:v>723.18282999999997</c:v>
                </c:pt>
                <c:pt idx="1700">
                  <c:v>721.25433999999996</c:v>
                </c:pt>
                <c:pt idx="1701">
                  <c:v>719.32586000000003</c:v>
                </c:pt>
                <c:pt idx="1702">
                  <c:v>717.39737000000002</c:v>
                </c:pt>
                <c:pt idx="1703">
                  <c:v>715.46888000000001</c:v>
                </c:pt>
                <c:pt idx="1704">
                  <c:v>713.54039</c:v>
                </c:pt>
                <c:pt idx="1705">
                  <c:v>711.61190999999997</c:v>
                </c:pt>
                <c:pt idx="1706">
                  <c:v>709.68341999999996</c:v>
                </c:pt>
                <c:pt idx="1707">
                  <c:v>707.75492999999994</c:v>
                </c:pt>
                <c:pt idx="1708">
                  <c:v>705.82644000000005</c:v>
                </c:pt>
                <c:pt idx="1709">
                  <c:v>703.89796000000001</c:v>
                </c:pt>
                <c:pt idx="1710">
                  <c:v>701.96947</c:v>
                </c:pt>
                <c:pt idx="1711">
                  <c:v>700.04097999999999</c:v>
                </c:pt>
                <c:pt idx="1712">
                  <c:v>698.11248999999998</c:v>
                </c:pt>
                <c:pt idx="1713">
                  <c:v>696.18400999999994</c:v>
                </c:pt>
                <c:pt idx="1714">
                  <c:v>694.25552000000005</c:v>
                </c:pt>
                <c:pt idx="1715">
                  <c:v>692.32703000000004</c:v>
                </c:pt>
                <c:pt idx="1716">
                  <c:v>690.39854000000003</c:v>
                </c:pt>
                <c:pt idx="1717">
                  <c:v>688.47005000000001</c:v>
                </c:pt>
                <c:pt idx="1718">
                  <c:v>686.54156999999998</c:v>
                </c:pt>
                <c:pt idx="1719">
                  <c:v>684.61307999999997</c:v>
                </c:pt>
                <c:pt idx="1720">
                  <c:v>682.68458999999996</c:v>
                </c:pt>
                <c:pt idx="1721">
                  <c:v>680.75609999999995</c:v>
                </c:pt>
                <c:pt idx="1722">
                  <c:v>678.82762000000002</c:v>
                </c:pt>
                <c:pt idx="1723">
                  <c:v>676.89913000000001</c:v>
                </c:pt>
                <c:pt idx="1724">
                  <c:v>674.97064</c:v>
                </c:pt>
                <c:pt idx="1725">
                  <c:v>673.04214999999999</c:v>
                </c:pt>
                <c:pt idx="1726">
                  <c:v>671.11366999999996</c:v>
                </c:pt>
                <c:pt idx="1727">
                  <c:v>669.18517999999995</c:v>
                </c:pt>
                <c:pt idx="1728">
                  <c:v>667.25669000000005</c:v>
                </c:pt>
                <c:pt idx="1729">
                  <c:v>665.32820000000004</c:v>
                </c:pt>
                <c:pt idx="1730">
                  <c:v>663.39972</c:v>
                </c:pt>
                <c:pt idx="1731">
                  <c:v>661.47122999999999</c:v>
                </c:pt>
                <c:pt idx="1732">
                  <c:v>659.54273999999998</c:v>
                </c:pt>
                <c:pt idx="1733">
                  <c:v>657.61424999999997</c:v>
                </c:pt>
                <c:pt idx="1734">
                  <c:v>655.68577000000005</c:v>
                </c:pt>
                <c:pt idx="1735">
                  <c:v>653.75728000000004</c:v>
                </c:pt>
                <c:pt idx="1736">
                  <c:v>651.82879000000003</c:v>
                </c:pt>
                <c:pt idx="1737">
                  <c:v>649.90030000000002</c:v>
                </c:pt>
                <c:pt idx="1738">
                  <c:v>647.97181999999998</c:v>
                </c:pt>
                <c:pt idx="1739">
                  <c:v>646.04332999999997</c:v>
                </c:pt>
                <c:pt idx="1740">
                  <c:v>644.11483999999996</c:v>
                </c:pt>
                <c:pt idx="1741">
                  <c:v>642.18634999999995</c:v>
                </c:pt>
                <c:pt idx="1742">
                  <c:v>640.25787000000003</c:v>
                </c:pt>
                <c:pt idx="1743">
                  <c:v>638.32938000000001</c:v>
                </c:pt>
                <c:pt idx="1744">
                  <c:v>636.40089</c:v>
                </c:pt>
                <c:pt idx="1745">
                  <c:v>634.47239999999999</c:v>
                </c:pt>
                <c:pt idx="1746">
                  <c:v>632.54391999999996</c:v>
                </c:pt>
                <c:pt idx="1747">
                  <c:v>630.61542999999995</c:v>
                </c:pt>
                <c:pt idx="1748">
                  <c:v>628.68694000000005</c:v>
                </c:pt>
                <c:pt idx="1749">
                  <c:v>626.75845000000004</c:v>
                </c:pt>
                <c:pt idx="1750">
                  <c:v>624.82997</c:v>
                </c:pt>
                <c:pt idx="1751">
                  <c:v>622.90147999999999</c:v>
                </c:pt>
                <c:pt idx="1752">
                  <c:v>620.97298999999998</c:v>
                </c:pt>
                <c:pt idx="1753">
                  <c:v>619.04449999999997</c:v>
                </c:pt>
                <c:pt idx="1754">
                  <c:v>617.11602000000005</c:v>
                </c:pt>
                <c:pt idx="1755">
                  <c:v>615.18753000000004</c:v>
                </c:pt>
                <c:pt idx="1756">
                  <c:v>613.25904000000003</c:v>
                </c:pt>
                <c:pt idx="1757">
                  <c:v>611.33055000000002</c:v>
                </c:pt>
                <c:pt idx="1758">
                  <c:v>609.40206999999998</c:v>
                </c:pt>
                <c:pt idx="1759">
                  <c:v>607.47357999999997</c:v>
                </c:pt>
                <c:pt idx="1760">
                  <c:v>605.54508999999996</c:v>
                </c:pt>
                <c:pt idx="1761">
                  <c:v>603.61659999999995</c:v>
                </c:pt>
                <c:pt idx="1762">
                  <c:v>601.68812000000003</c:v>
                </c:pt>
                <c:pt idx="1763">
                  <c:v>599.75963000000002</c:v>
                </c:pt>
              </c:numCache>
            </c:numRef>
          </c:xVal>
          <c:yVal>
            <c:numRef>
              <c:f>ladrillococidoagost!$F$2:$F$1764</c:f>
              <c:numCache>
                <c:formatCode>General</c:formatCode>
                <c:ptCount val="1763"/>
                <c:pt idx="0">
                  <c:v>0</c:v>
                </c:pt>
                <c:pt idx="1">
                  <c:v>-5.74492106521287E-5</c:v>
                </c:pt>
                <c:pt idx="2">
                  <c:v>-2.8121582143066337E-4</c:v>
                </c:pt>
                <c:pt idx="3">
                  <c:v>-1.1037250726642412E-3</c:v>
                </c:pt>
                <c:pt idx="4">
                  <c:v>-2.7578220615399767E-3</c:v>
                </c:pt>
                <c:pt idx="5">
                  <c:v>-3.7133852328746701E-3</c:v>
                </c:pt>
                <c:pt idx="6">
                  <c:v>-3.1055648430211979E-3</c:v>
                </c:pt>
                <c:pt idx="7">
                  <c:v>-1.9322652927379501E-3</c:v>
                </c:pt>
                <c:pt idx="8">
                  <c:v>-1.091601279717665E-3</c:v>
                </c:pt>
                <c:pt idx="9">
                  <c:v>3.8106959079308133E-4</c:v>
                </c:pt>
                <c:pt idx="10">
                  <c:v>2.2529022216072206E-3</c:v>
                </c:pt>
                <c:pt idx="11">
                  <c:v>2.7941956514101118E-3</c:v>
                </c:pt>
                <c:pt idx="12">
                  <c:v>2.0714761032422312E-3</c:v>
                </c:pt>
                <c:pt idx="13">
                  <c:v>3.5085289132611195E-4</c:v>
                </c:pt>
                <c:pt idx="14">
                  <c:v>-1.8687225209692484E-3</c:v>
                </c:pt>
                <c:pt idx="15">
                  <c:v>-2.4583874120258625E-3</c:v>
                </c:pt>
                <c:pt idx="16">
                  <c:v>-1.0522442385758478E-3</c:v>
                </c:pt>
                <c:pt idx="17">
                  <c:v>8.1958839223829133E-4</c:v>
                </c:pt>
                <c:pt idx="18">
                  <c:v>1.7600435823445294E-3</c:v>
                </c:pt>
                <c:pt idx="19">
                  <c:v>2.0352291719452817E-3</c:v>
                </c:pt>
                <c:pt idx="20">
                  <c:v>3.0754740651172171E-3</c:v>
                </c:pt>
                <c:pt idx="21">
                  <c:v>4.3153005754509996E-3</c:v>
                </c:pt>
                <c:pt idx="22">
                  <c:v>4.3576418048746962E-3</c:v>
                </c:pt>
                <c:pt idx="23">
                  <c:v>3.0694438332871908E-3</c:v>
                </c:pt>
                <c:pt idx="24">
                  <c:v>9.1639464403226031E-4</c:v>
                </c:pt>
                <c:pt idx="25">
                  <c:v>-1.7222244740354854E-4</c:v>
                </c:pt>
                <c:pt idx="26">
                  <c:v>3.3580750237407542E-4</c:v>
                </c:pt>
                <c:pt idx="27">
                  <c:v>6.1099309197473555E-4</c:v>
                </c:pt>
                <c:pt idx="28">
                  <c:v>1.1855500018029405E-3</c:v>
                </c:pt>
                <c:pt idx="29">
                  <c:v>2.6914836153288033E-3</c:v>
                </c:pt>
                <c:pt idx="30">
                  <c:v>3.3658309652328561E-3</c:v>
                </c:pt>
                <c:pt idx="31">
                  <c:v>1.8447886334684333E-3</c:v>
                </c:pt>
                <c:pt idx="32">
                  <c:v>-1.4194241865000948E-4</c:v>
                </c:pt>
                <c:pt idx="33">
                  <c:v>4.6587723419335786E-4</c:v>
                </c:pt>
                <c:pt idx="34">
                  <c:v>2.6370811852349956E-3</c:v>
                </c:pt>
                <c:pt idx="35">
                  <c:v>2.8457398147850748E-3</c:v>
                </c:pt>
                <c:pt idx="36">
                  <c:v>2.0564940435767644E-3</c:v>
                </c:pt>
                <c:pt idx="37">
                  <c:v>2.4979962962937028E-3</c:v>
                </c:pt>
                <c:pt idx="38">
                  <c:v>3.3386610463241387E-3</c:v>
                </c:pt>
                <c:pt idx="39">
                  <c:v>4.4454336365568519E-3</c:v>
                </c:pt>
                <c:pt idx="40">
                  <c:v>6.084421907193935E-3</c:v>
                </c:pt>
                <c:pt idx="41">
                  <c:v>6.1932893596581074E-3</c:v>
                </c:pt>
                <c:pt idx="42">
                  <c:v>4.3728757076660942E-3</c:v>
                </c:pt>
                <c:pt idx="43">
                  <c:v>3.4838394963819814E-3</c:v>
                </c:pt>
                <c:pt idx="44">
                  <c:v>3.4929172457803643E-3</c:v>
                </c:pt>
                <c:pt idx="45">
                  <c:v>2.0716646170816384E-3</c:v>
                </c:pt>
                <c:pt idx="46">
                  <c:v>5.5062228531716948E-4</c:v>
                </c:pt>
                <c:pt idx="47">
                  <c:v>4.9317307466501773E-4</c:v>
                </c:pt>
                <c:pt idx="48">
                  <c:v>1.53341870484715E-3</c:v>
                </c:pt>
                <c:pt idx="49">
                  <c:v>4.5694723995359111E-3</c:v>
                </c:pt>
                <c:pt idx="50">
                  <c:v>6.5410954704258522E-3</c:v>
                </c:pt>
                <c:pt idx="51">
                  <c:v>3.2570886973216136E-3</c:v>
                </c:pt>
                <c:pt idx="52">
                  <c:v>-6.2566071623780669E-4</c:v>
                </c:pt>
                <c:pt idx="53">
                  <c:v>5.1437461701002289E-4</c:v>
                </c:pt>
                <c:pt idx="54">
                  <c:v>3.6169560087594694E-3</c:v>
                </c:pt>
                <c:pt idx="55">
                  <c:v>4.5906746788910669E-3</c:v>
                </c:pt>
                <c:pt idx="56">
                  <c:v>3.9677463078091396E-3</c:v>
                </c:pt>
                <c:pt idx="57">
                  <c:v>3.245026759641259E-3</c:v>
                </c:pt>
                <c:pt idx="58">
                  <c:v>4.3517993498739258E-3</c:v>
                </c:pt>
                <c:pt idx="59">
                  <c:v>5.8577337004099856E-3</c:v>
                </c:pt>
                <c:pt idx="60">
                  <c:v>3.8710026482915894E-3</c:v>
                </c:pt>
                <c:pt idx="61">
                  <c:v>1.3187916987333122E-3</c:v>
                </c:pt>
                <c:pt idx="62">
                  <c:v>2.3590373289153984E-3</c:v>
                </c:pt>
                <c:pt idx="63">
                  <c:v>3.898235159476772E-3</c:v>
                </c:pt>
                <c:pt idx="64">
                  <c:v>3.8075224687993065E-3</c:v>
                </c:pt>
                <c:pt idx="65">
                  <c:v>4.3155516815668255E-3</c:v>
                </c:pt>
                <c:pt idx="66">
                  <c:v>5.2892703516983774E-3</c:v>
                </c:pt>
                <c:pt idx="67">
                  <c:v>5.1652941809956446E-3</c:v>
                </c:pt>
                <c:pt idx="68">
                  <c:v>4.3760484097873798E-3</c:v>
                </c:pt>
                <c:pt idx="69">
                  <c:v>2.688687940886331E-3</c:v>
                </c:pt>
                <c:pt idx="70">
                  <c:v>-3.6247447204103598E-4</c:v>
                </c:pt>
                <c:pt idx="71">
                  <c:v>-1.9500437638560397E-3</c:v>
                </c:pt>
                <c:pt idx="72">
                  <c:v>5.484278705921499E-5</c:v>
                </c:pt>
                <c:pt idx="73">
                  <c:v>4.6875435229614551E-3</c:v>
                </c:pt>
                <c:pt idx="74">
                  <c:v>9.619616316101344E-3</c:v>
                </c:pt>
                <c:pt idx="75">
                  <c:v>1.2056928107345259E-2</c:v>
                </c:pt>
                <c:pt idx="76">
                  <c:v>1.1267682336136902E-2</c:v>
                </c:pt>
                <c:pt idx="77">
                  <c:v>8.3163096262752791E-3</c:v>
                </c:pt>
                <c:pt idx="78">
                  <c:v>4.0676619324378251E-3</c:v>
                </c:pt>
                <c:pt idx="79">
                  <c:v>1.3158708397380027E-3</c:v>
                </c:pt>
                <c:pt idx="80">
                  <c:v>2.5889608300970527E-3</c:v>
                </c:pt>
                <c:pt idx="81">
                  <c:v>5.5584883017454302E-3</c:v>
                </c:pt>
                <c:pt idx="82">
                  <c:v>6.9313679951701771E-3</c:v>
                </c:pt>
                <c:pt idx="83">
                  <c:v>7.1400266247203022E-3</c:v>
                </c:pt>
                <c:pt idx="84">
                  <c:v>6.6168886937142228E-3</c:v>
                </c:pt>
                <c:pt idx="85">
                  <c:v>4.7632115616969882E-3</c:v>
                </c:pt>
                <c:pt idx="86">
                  <c:v>2.5768988924167444E-3</c:v>
                </c:pt>
                <c:pt idx="87">
                  <c:v>7.5648524042482305E-4</c:v>
                </c:pt>
                <c:pt idx="88">
                  <c:v>8.3208994987378688E-4</c:v>
                </c:pt>
                <c:pt idx="89">
                  <c:v>4.0677252617243951E-3</c:v>
                </c:pt>
                <c:pt idx="90">
                  <c:v>6.7711441561603899E-3</c:v>
                </c:pt>
                <c:pt idx="91">
                  <c:v>6.414323625280694E-3</c:v>
                </c:pt>
                <c:pt idx="92">
                  <c:v>5.4587604539460006E-3</c:v>
                </c:pt>
                <c:pt idx="93">
                  <c:v>5.5343651633950105E-3</c:v>
                </c:pt>
                <c:pt idx="94">
                  <c:v>6.2752387363394467E-3</c:v>
                </c:pt>
                <c:pt idx="95">
                  <c:v>6.949586086243454E-3</c:v>
                </c:pt>
                <c:pt idx="96">
                  <c:v>6.9919273156671506E-3</c:v>
                </c:pt>
                <c:pt idx="97">
                  <c:v>6.4687893846611172E-3</c:v>
                </c:pt>
                <c:pt idx="98">
                  <c:v>5.9789141966701542E-3</c:v>
                </c:pt>
                <c:pt idx="99">
                  <c:v>5.4225127856388534E-3</c:v>
                </c:pt>
                <c:pt idx="100">
                  <c:v>4.8328478945822394E-3</c:v>
                </c:pt>
                <c:pt idx="101">
                  <c:v>5.9396204848149066E-3</c:v>
                </c:pt>
                <c:pt idx="102">
                  <c:v>8.8758837394278655E-3</c:v>
                </c:pt>
                <c:pt idx="103">
                  <c:v>1.0814243330292539E-2</c:v>
                </c:pt>
                <c:pt idx="104">
                  <c:v>1.0523949759463424E-2</c:v>
                </c:pt>
                <c:pt idx="105">
                  <c:v>9.7014405082298458E-3</c:v>
                </c:pt>
                <c:pt idx="106">
                  <c:v>8.7458765998850024E-3</c:v>
                </c:pt>
                <c:pt idx="107">
                  <c:v>7.2913612281711596E-3</c:v>
                </c:pt>
                <c:pt idx="108">
                  <c:v>6.3690615368617335E-3</c:v>
                </c:pt>
                <c:pt idx="109">
                  <c:v>6.6442471264623482E-3</c:v>
                </c:pt>
                <c:pt idx="110">
                  <c:v>6.8196415389770093E-3</c:v>
                </c:pt>
                <c:pt idx="111">
                  <c:v>6.0636592477940586E-3</c:v>
                </c:pt>
                <c:pt idx="112">
                  <c:v>4.5093534360042759E-3</c:v>
                </c:pt>
                <c:pt idx="113">
                  <c:v>3.6868441847706978E-3</c:v>
                </c:pt>
                <c:pt idx="114">
                  <c:v>5.0929873582207588E-3</c:v>
                </c:pt>
                <c:pt idx="115">
                  <c:v>7.5302991494646272E-3</c:v>
                </c:pt>
                <c:pt idx="116">
                  <c:v>8.2379099793939477E-3</c:v>
                </c:pt>
                <c:pt idx="117">
                  <c:v>6.9164485277811751E-3</c:v>
                </c:pt>
                <c:pt idx="118">
                  <c:v>5.7945672193099014E-3</c:v>
                </c:pt>
                <c:pt idx="119">
                  <c:v>6.9346032895678819E-3</c:v>
                </c:pt>
                <c:pt idx="120">
                  <c:v>9.904130761216259E-3</c:v>
                </c:pt>
                <c:pt idx="121">
                  <c:v>1.1909017312131514E-2</c:v>
                </c:pt>
                <c:pt idx="122">
                  <c:v>1.1286088204039436E-2</c:v>
                </c:pt>
                <c:pt idx="123">
                  <c:v>1.036378851273001E-2</c:v>
                </c:pt>
                <c:pt idx="124">
                  <c:v>1.1869722863266069E-2</c:v>
                </c:pt>
                <c:pt idx="125">
                  <c:v>1.3009758933524004E-2</c:v>
                </c:pt>
                <c:pt idx="126">
                  <c:v>1.0823446264243806E-2</c:v>
                </c:pt>
                <c:pt idx="127">
                  <c:v>9.1360865323529081E-3</c:v>
                </c:pt>
                <c:pt idx="128">
                  <c:v>9.876960842307542E-3</c:v>
                </c:pt>
                <c:pt idx="129">
                  <c:v>9.1209785511244985E-3</c:v>
                </c:pt>
                <c:pt idx="130">
                  <c:v>6.7018222586774879E-3</c:v>
                </c:pt>
                <c:pt idx="131">
                  <c:v>6.444791430863535E-3</c:v>
                </c:pt>
                <c:pt idx="132">
                  <c:v>7.3852466209698197E-3</c:v>
                </c:pt>
                <c:pt idx="133">
                  <c:v>7.2945339302924002E-3</c:v>
                </c:pt>
                <c:pt idx="134">
                  <c:v>7.7027734399941761E-3</c:v>
                </c:pt>
                <c:pt idx="135">
                  <c:v>8.7097548531408445E-3</c:v>
                </c:pt>
                <c:pt idx="136">
                  <c:v>9.7832639633482436E-3</c:v>
                </c:pt>
                <c:pt idx="137">
                  <c:v>1.0324557393151135E-2</c:v>
                </c:pt>
                <c:pt idx="138">
                  <c:v>9.3689942218164422E-3</c:v>
                </c:pt>
                <c:pt idx="139">
                  <c:v>8.4134303134715972E-3</c:v>
                </c:pt>
                <c:pt idx="140">
                  <c:v>7.4578671421369497E-3</c:v>
                </c:pt>
                <c:pt idx="141">
                  <c:v>6.3359865706757819E-3</c:v>
                </c:pt>
                <c:pt idx="142">
                  <c:v>7.1766513207062637E-3</c:v>
                </c:pt>
                <c:pt idx="143">
                  <c:v>9.5141719348641324E-3</c:v>
                </c:pt>
                <c:pt idx="144">
                  <c:v>1.1519058485779388E-2</c:v>
                </c:pt>
                <c:pt idx="145">
                  <c:v>1.149487275515255E-2</c:v>
                </c:pt>
                <c:pt idx="146">
                  <c:v>9.2420338628318756E-3</c:v>
                </c:pt>
                <c:pt idx="147">
                  <c:v>8.2532064744617641E-3</c:v>
                </c:pt>
                <c:pt idx="148">
                  <c:v>1.0058512145225369E-2</c:v>
                </c:pt>
                <c:pt idx="149">
                  <c:v>1.0932440375281027E-2</c:v>
                </c:pt>
                <c:pt idx="150">
                  <c:v>8.9789728031878964E-3</c:v>
                </c:pt>
                <c:pt idx="151">
                  <c:v>5.9278096532504243E-3</c:v>
                </c:pt>
                <c:pt idx="152">
                  <c:v>2.7103298401966744E-3</c:v>
                </c:pt>
                <c:pt idx="153">
                  <c:v>1.5884492687355521E-3</c:v>
                </c:pt>
                <c:pt idx="154">
                  <c:v>4.0590245400047341E-3</c:v>
                </c:pt>
                <c:pt idx="155">
                  <c:v>6.8289703944912645E-3</c:v>
                </c:pt>
                <c:pt idx="156">
                  <c:v>7.0043655440161223E-3</c:v>
                </c:pt>
                <c:pt idx="157">
                  <c:v>4.5852092515690657E-3</c:v>
                </c:pt>
                <c:pt idx="158">
                  <c:v>2.3323703592484377E-3</c:v>
                </c:pt>
                <c:pt idx="159">
                  <c:v>3.9713578928754619E-3</c:v>
                </c:pt>
                <c:pt idx="160">
                  <c:v>7.9720532453075432E-3</c:v>
                </c:pt>
                <c:pt idx="161">
                  <c:v>9.0788258355401635E-3</c:v>
                </c:pt>
                <c:pt idx="162">
                  <c:v>6.4268251829162357E-3</c:v>
                </c:pt>
                <c:pt idx="163">
                  <c:v>3.1760811528269745E-3</c:v>
                </c:pt>
                <c:pt idx="164">
                  <c:v>2.0874640613912118E-3</c:v>
                </c:pt>
                <c:pt idx="165">
                  <c:v>4.0590871322811074E-3</c:v>
                </c:pt>
                <c:pt idx="166">
                  <c:v>7.0286146039295304E-3</c:v>
                </c:pt>
                <c:pt idx="167">
                  <c:v>9.1998178179610174E-3</c:v>
                </c:pt>
                <c:pt idx="168">
                  <c:v>1.0273326928168416E-2</c:v>
                </c:pt>
                <c:pt idx="169">
                  <c:v>9.0183924366061784E-3</c:v>
                </c:pt>
                <c:pt idx="170">
                  <c:v>7.2312422646394784E-3</c:v>
                </c:pt>
                <c:pt idx="171">
                  <c:v>6.9742114368255255E-3</c:v>
                </c:pt>
                <c:pt idx="172">
                  <c:v>7.0830796262998028E-3</c:v>
                </c:pt>
                <c:pt idx="173">
                  <c:v>8.1565887365071567E-3</c:v>
                </c:pt>
                <c:pt idx="174">
                  <c:v>1.0294529207523573E-2</c:v>
                </c:pt>
                <c:pt idx="175">
                  <c:v>1.000423489968426E-2</c:v>
                </c:pt>
                <c:pt idx="176">
                  <c:v>7.5185516471867149E-3</c:v>
                </c:pt>
                <c:pt idx="177">
                  <c:v>7.1949945963322862E-3</c:v>
                </c:pt>
                <c:pt idx="178">
                  <c:v>8.6344019868178114E-3</c:v>
                </c:pt>
                <c:pt idx="179">
                  <c:v>8.6767424792313572E-3</c:v>
                </c:pt>
                <c:pt idx="180">
                  <c:v>8.3864489084022869E-3</c:v>
                </c:pt>
                <c:pt idx="181">
                  <c:v>1.0757233739595575E-2</c:v>
                </c:pt>
                <c:pt idx="182">
                  <c:v>1.4026132531471497E-2</c:v>
                </c:pt>
                <c:pt idx="183">
                  <c:v>1.3436467640414836E-2</c:v>
                </c:pt>
                <c:pt idx="184">
                  <c:v>1.0019406210199332E-2</c:v>
                </c:pt>
                <c:pt idx="185">
                  <c:v>8.7644717186370468E-3</c:v>
                </c:pt>
                <c:pt idx="186">
                  <c:v>1.0104088669046725E-2</c:v>
                </c:pt>
                <c:pt idx="187">
                  <c:v>1.0312747298596804E-2</c:v>
                </c:pt>
                <c:pt idx="188">
                  <c:v>8.1929615893671405E-3</c:v>
                </c:pt>
                <c:pt idx="189">
                  <c:v>5.9733861770718266E-3</c:v>
                </c:pt>
                <c:pt idx="190">
                  <c:v>6.2485717666724864E-3</c:v>
                </c:pt>
                <c:pt idx="191">
                  <c:v>9.3511531584219796E-3</c:v>
                </c:pt>
                <c:pt idx="192">
                  <c:v>1.1688673772579849E-2</c:v>
                </c:pt>
                <c:pt idx="193">
                  <c:v>1.1897332402129973E-2</c:v>
                </c:pt>
                <c:pt idx="194">
                  <c:v>1.1773356231427242E-2</c:v>
                </c:pt>
                <c:pt idx="195">
                  <c:v>1.0318840859713399E-2</c:v>
                </c:pt>
                <c:pt idx="196">
                  <c:v>9.4630673914444033E-3</c:v>
                </c:pt>
                <c:pt idx="197">
                  <c:v>1.2166487022890457E-2</c:v>
                </c:pt>
                <c:pt idx="198">
                  <c:v>1.5535176254842227E-2</c:v>
                </c:pt>
                <c:pt idx="199">
                  <c:v>1.6342577524847395E-2</c:v>
                </c:pt>
                <c:pt idx="200">
                  <c:v>1.5619857976679516E-2</c:v>
                </c:pt>
                <c:pt idx="201">
                  <c:v>1.5728726166153745E-2</c:v>
                </c:pt>
                <c:pt idx="202">
                  <c:v>1.666918135626003E-2</c:v>
                </c:pt>
                <c:pt idx="203">
                  <c:v>1.7343528706164037E-2</c:v>
                </c:pt>
                <c:pt idx="204">
                  <c:v>1.7518923118678746E-2</c:v>
                </c:pt>
                <c:pt idx="205">
                  <c:v>1.6263988627116508E-2</c:v>
                </c:pt>
                <c:pt idx="206">
                  <c:v>1.4476838455149806E-2</c:v>
                </c:pt>
                <c:pt idx="207">
                  <c:v>1.4718760564725245E-2</c:v>
                </c:pt>
                <c:pt idx="208">
                  <c:v>1.6291221138301688E-2</c:v>
                </c:pt>
                <c:pt idx="209">
                  <c:v>1.6965568488205695E-2</c:v>
                </c:pt>
                <c:pt idx="210">
                  <c:v>1.5511053116491808E-2</c:v>
                </c:pt>
                <c:pt idx="211">
                  <c:v>1.2227046343387477E-2</c:v>
                </c:pt>
                <c:pt idx="212">
                  <c:v>1.0772530234663437E-2</c:v>
                </c:pt>
                <c:pt idx="213">
                  <c:v>1.4773225587095472E-2</c:v>
                </c:pt>
                <c:pt idx="214">
                  <c:v>2.013772362056402E-2</c:v>
                </c:pt>
                <c:pt idx="215">
                  <c:v>2.0545963130265844E-2</c:v>
                </c:pt>
                <c:pt idx="216">
                  <c:v>1.8725548741263677E-2</c:v>
                </c:pt>
                <c:pt idx="217">
                  <c:v>1.873462649066206E-2</c:v>
                </c:pt>
                <c:pt idx="218">
                  <c:v>1.881023120011107E-2</c:v>
                </c:pt>
                <c:pt idx="219">
                  <c:v>1.8287093269105038E-2</c:v>
                </c:pt>
                <c:pt idx="220">
                  <c:v>1.9227547722201171E-2</c:v>
                </c:pt>
                <c:pt idx="221">
                  <c:v>2.0966326432914149E-2</c:v>
                </c:pt>
                <c:pt idx="222">
                  <c:v>2.0609505902034499E-2</c:v>
                </c:pt>
                <c:pt idx="223">
                  <c:v>1.8888882690118378E-2</c:v>
                </c:pt>
                <c:pt idx="224">
                  <c:v>1.9164067542708888E-2</c:v>
                </c:pt>
                <c:pt idx="225">
                  <c:v>2.0171049692865706E-2</c:v>
                </c:pt>
                <c:pt idx="226">
                  <c:v>1.9049169121404586E-2</c:v>
                </c:pt>
                <c:pt idx="227">
                  <c:v>1.7395072869539046E-2</c:v>
                </c:pt>
                <c:pt idx="228">
                  <c:v>1.7570467282053706E-2</c:v>
                </c:pt>
                <c:pt idx="229">
                  <c:v>1.9342509472791997E-2</c:v>
                </c:pt>
                <c:pt idx="230">
                  <c:v>2.151371342383359E-2</c:v>
                </c:pt>
                <c:pt idx="231">
                  <c:v>2.3817971294976391E-2</c:v>
                </c:pt>
                <c:pt idx="232">
                  <c:v>2.4824953445133208E-2</c:v>
                </c:pt>
                <c:pt idx="233">
                  <c:v>2.3337173856383901E-2</c:v>
                </c:pt>
                <c:pt idx="234">
                  <c:v>2.1217388884164388E-2</c:v>
                </c:pt>
                <c:pt idx="235">
                  <c:v>2.0162035272753849E-2</c:v>
                </c:pt>
                <c:pt idx="236">
                  <c:v>2.1302071343011781E-2</c:v>
                </c:pt>
                <c:pt idx="237">
                  <c:v>2.4338125037700636E-2</c:v>
                </c:pt>
                <c:pt idx="238">
                  <c:v>2.660911942881803E-2</c:v>
                </c:pt>
                <c:pt idx="239">
                  <c:v>2.6285562377963739E-2</c:v>
                </c:pt>
                <c:pt idx="240">
                  <c:v>2.3633561725339671E-2</c:v>
                </c:pt>
                <c:pt idx="241">
                  <c:v>2.0881769895629745E-2</c:v>
                </c:pt>
                <c:pt idx="242">
                  <c:v>2.0025997164370854E-2</c:v>
                </c:pt>
                <c:pt idx="243">
                  <c:v>2.0467500154097942E-2</c:v>
                </c:pt>
                <c:pt idx="244">
                  <c:v>2.1075320543951368E-2</c:v>
                </c:pt>
                <c:pt idx="245">
                  <c:v>2.1816194116895851E-2</c:v>
                </c:pt>
                <c:pt idx="246">
                  <c:v>2.29894936671791E-2</c:v>
                </c:pt>
                <c:pt idx="247">
                  <c:v>2.3630577537057839E-2</c:v>
                </c:pt>
                <c:pt idx="248">
                  <c:v>2.3440074406304572E-2</c:v>
                </c:pt>
                <c:pt idx="249">
                  <c:v>2.341588793866763E-2</c:v>
                </c:pt>
                <c:pt idx="250">
                  <c:v>2.2593378687433958E-2</c:v>
                </c:pt>
                <c:pt idx="251">
                  <c:v>2.1105599835694849E-2</c:v>
                </c:pt>
                <c:pt idx="252">
                  <c:v>2.2212372425927468E-2</c:v>
                </c:pt>
                <c:pt idx="253">
                  <c:v>2.4682946960186501E-2</c:v>
                </c:pt>
                <c:pt idx="254">
                  <c:v>2.5057922989863011E-2</c:v>
                </c:pt>
                <c:pt idx="255">
                  <c:v>2.4468258098806397E-2</c:v>
                </c:pt>
                <c:pt idx="256">
                  <c:v>2.4510599328230093E-2</c:v>
                </c:pt>
                <c:pt idx="257">
                  <c:v>2.4519676340618371E-2</c:v>
                </c:pt>
                <c:pt idx="258">
                  <c:v>2.4262646249814567E-2</c:v>
                </c:pt>
                <c:pt idx="259">
                  <c:v>2.4105406599086568E-2</c:v>
                </c:pt>
                <c:pt idx="260">
                  <c:v>2.3815113028257499E-2</c:v>
                </c:pt>
                <c:pt idx="261">
                  <c:v>2.3524818720418277E-2</c:v>
                </c:pt>
                <c:pt idx="262">
                  <c:v>2.4398746950473935E-2</c:v>
                </c:pt>
                <c:pt idx="263">
                  <c:v>2.593794478103531E-2</c:v>
                </c:pt>
                <c:pt idx="264">
                  <c:v>2.6312920810711772E-2</c:v>
                </c:pt>
                <c:pt idx="265">
                  <c:v>2.6455051743201209E-2</c:v>
                </c:pt>
                <c:pt idx="266">
                  <c:v>2.7029608653029415E-2</c:v>
                </c:pt>
                <c:pt idx="267">
                  <c:v>2.7071949882453112E-2</c:v>
                </c:pt>
                <c:pt idx="268">
                  <c:v>2.7446925912129619E-2</c:v>
                </c:pt>
                <c:pt idx="269">
                  <c:v>2.7489266404543165E-2</c:v>
                </c:pt>
                <c:pt idx="270">
                  <c:v>2.5036846632070842E-2</c:v>
                </c:pt>
                <c:pt idx="271">
                  <c:v>2.3183169500053561E-2</c:v>
                </c:pt>
                <c:pt idx="272">
                  <c:v>2.5021738650842434E-2</c:v>
                </c:pt>
                <c:pt idx="273">
                  <c:v>2.742578622505093E-2</c:v>
                </c:pt>
                <c:pt idx="274">
                  <c:v>2.8266450975081271E-2</c:v>
                </c:pt>
                <c:pt idx="275">
                  <c:v>3.0005229685794343E-2</c:v>
                </c:pt>
                <c:pt idx="276">
                  <c:v>3.2209697116861245E-2</c:v>
                </c:pt>
                <c:pt idx="277">
                  <c:v>3.1187606248465824E-2</c:v>
                </c:pt>
                <c:pt idx="278">
                  <c:v>2.8236234275614305E-2</c:v>
                </c:pt>
                <c:pt idx="279">
                  <c:v>2.7679832864583004E-2</c:v>
                </c:pt>
                <c:pt idx="280">
                  <c:v>2.9219030695144282E-2</c:v>
                </c:pt>
                <c:pt idx="281">
                  <c:v>3.0458856468467962E-2</c:v>
                </c:pt>
                <c:pt idx="282">
                  <c:v>3.0301616817739963E-2</c:v>
                </c:pt>
                <c:pt idx="283">
                  <c:v>2.8248358805571031E-2</c:v>
                </c:pt>
                <c:pt idx="284">
                  <c:v>2.6028783393275669E-2</c:v>
                </c:pt>
                <c:pt idx="285">
                  <c:v>2.4407950621435352E-2</c:v>
                </c:pt>
                <c:pt idx="286">
                  <c:v>2.2354691872256225E-2</c:v>
                </c:pt>
                <c:pt idx="287">
                  <c:v>2.0966703460592963E-2</c:v>
                </c:pt>
                <c:pt idx="288">
                  <c:v>2.1408206450320006E-2</c:v>
                </c:pt>
                <c:pt idx="289">
                  <c:v>2.2481715560527405E-2</c:v>
                </c:pt>
                <c:pt idx="290">
                  <c:v>2.2391002132839836E-2</c:v>
                </c:pt>
                <c:pt idx="291">
                  <c:v>2.1302385041404026E-2</c:v>
                </c:pt>
                <c:pt idx="292">
                  <c:v>2.2608738511788344E-2</c:v>
                </c:pt>
                <c:pt idx="293">
                  <c:v>2.5811110343613684E-2</c:v>
                </c:pt>
                <c:pt idx="294">
                  <c:v>2.6219349116305309E-2</c:v>
                </c:pt>
                <c:pt idx="295">
                  <c:v>2.5629684225248743E-2</c:v>
                </c:pt>
                <c:pt idx="296">
                  <c:v>2.8133522976543191E-2</c:v>
                </c:pt>
                <c:pt idx="297">
                  <c:v>3.0504307807736525E-2</c:v>
                </c:pt>
                <c:pt idx="298">
                  <c:v>3.021401349989726E-2</c:v>
                </c:pt>
                <c:pt idx="299">
                  <c:v>2.9591085128815378E-2</c:v>
                </c:pt>
                <c:pt idx="300">
                  <c:v>2.9932797678466572E-2</c:v>
                </c:pt>
                <c:pt idx="301">
                  <c:v>3.0740198948471742E-2</c:v>
                </c:pt>
                <c:pt idx="302">
                  <c:v>3.2046551681845954E-2</c:v>
                </c:pt>
                <c:pt idx="303">
                  <c:v>3.2920479911901654E-2</c:v>
                </c:pt>
                <c:pt idx="304">
                  <c:v>3.16322819403142E-2</c:v>
                </c:pt>
                <c:pt idx="305">
                  <c:v>2.9612287408170488E-2</c:v>
                </c:pt>
                <c:pt idx="306">
                  <c:v>2.9554837460508184E-2</c:v>
                </c:pt>
                <c:pt idx="307">
                  <c:v>3.0462029170589201E-2</c:v>
                </c:pt>
                <c:pt idx="308">
                  <c:v>3.0404579959937096E-2</c:v>
                </c:pt>
                <c:pt idx="309">
                  <c:v>2.9049855028299012E-2</c:v>
                </c:pt>
                <c:pt idx="310">
                  <c:v>2.7828183279751936E-2</c:v>
                </c:pt>
                <c:pt idx="311">
                  <c:v>2.8569057589706522E-2</c:v>
                </c:pt>
                <c:pt idx="312">
                  <c:v>3.1139423301051506E-2</c:v>
                </c:pt>
                <c:pt idx="313">
                  <c:v>3.3277363772067879E-2</c:v>
                </c:pt>
                <c:pt idx="314">
                  <c:v>3.3086859904304461E-2</c:v>
                </c:pt>
                <c:pt idx="315">
                  <c:v>3.1332973212363023E-2</c:v>
                </c:pt>
                <c:pt idx="316">
                  <c:v>3.0111302200826147E-2</c:v>
                </c:pt>
                <c:pt idx="317">
                  <c:v>3.0319960830376181E-2</c:v>
                </c:pt>
                <c:pt idx="318">
                  <c:v>3.08279900431437E-2</c:v>
                </c:pt>
                <c:pt idx="319">
                  <c:v>3.0338115592162936E-2</c:v>
                </c:pt>
                <c:pt idx="320">
                  <c:v>2.9482342860904089E-2</c:v>
                </c:pt>
                <c:pt idx="321">
                  <c:v>2.9624474530403636E-2</c:v>
                </c:pt>
                <c:pt idx="322">
                  <c:v>3.1030617703853649E-2</c:v>
                </c:pt>
                <c:pt idx="323">
                  <c:v>3.3068767734794169E-2</c:v>
                </c:pt>
                <c:pt idx="324">
                  <c:v>3.3942695964849876E-2</c:v>
                </c:pt>
                <c:pt idx="325">
                  <c:v>3.2388390153060137E-2</c:v>
                </c:pt>
                <c:pt idx="326">
                  <c:v>2.9935969643577663E-2</c:v>
                </c:pt>
                <c:pt idx="327">
                  <c:v>2.9179987352394667E-2</c:v>
                </c:pt>
                <c:pt idx="328">
                  <c:v>3.0186969502551529E-2</c:v>
                </c:pt>
                <c:pt idx="329">
                  <c:v>3.1925748213264458E-2</c:v>
                </c:pt>
                <c:pt idx="330">
                  <c:v>3.3232100946638719E-2</c:v>
                </c:pt>
                <c:pt idx="331">
                  <c:v>3.2609172575556837E-2</c:v>
                </c:pt>
                <c:pt idx="332">
                  <c:v>3.0888549363640674E-2</c:v>
                </c:pt>
                <c:pt idx="333">
                  <c:v>3.0531728832761024E-2</c:v>
                </c:pt>
                <c:pt idx="334">
                  <c:v>3.0773650942336417E-2</c:v>
                </c:pt>
                <c:pt idx="335">
                  <c:v>2.9518715713764028E-2</c:v>
                </c:pt>
                <c:pt idx="336">
                  <c:v>2.8563152542429381E-2</c:v>
                </c:pt>
                <c:pt idx="337">
                  <c:v>3.0268667773117045E-2</c:v>
                </c:pt>
                <c:pt idx="338">
                  <c:v>3.2539662164234533E-2</c:v>
                </c:pt>
                <c:pt idx="339">
                  <c:v>3.2781583536799774E-2</c:v>
                </c:pt>
                <c:pt idx="340">
                  <c:v>3.1759493405414542E-2</c:v>
                </c:pt>
                <c:pt idx="341">
                  <c:v>3.0936984154180919E-2</c:v>
                </c:pt>
                <c:pt idx="342">
                  <c:v>3.107911582368051E-2</c:v>
                </c:pt>
                <c:pt idx="343">
                  <c:v>3.201957027677664E-2</c:v>
                </c:pt>
                <c:pt idx="344">
                  <c:v>3.3592031587363236E-2</c:v>
                </c:pt>
                <c:pt idx="345">
                  <c:v>3.582976249845541E-2</c:v>
                </c:pt>
                <c:pt idx="346">
                  <c:v>3.6404319408283613E-2</c:v>
                </c:pt>
                <c:pt idx="347">
                  <c:v>3.3818844978700024E-2</c:v>
                </c:pt>
                <c:pt idx="348">
                  <c:v>3.1798850446556406E-2</c:v>
                </c:pt>
                <c:pt idx="349">
                  <c:v>3.2273616916308714E-2</c:v>
                </c:pt>
                <c:pt idx="350">
                  <c:v>3.1417844185049872E-2</c:v>
                </c:pt>
                <c:pt idx="351">
                  <c:v>2.8532998435238738E-2</c:v>
                </c:pt>
                <c:pt idx="352">
                  <c:v>2.8275968344434934E-2</c:v>
                </c:pt>
                <c:pt idx="353">
                  <c:v>3.0879597535805187E-2</c:v>
                </c:pt>
                <c:pt idx="354">
                  <c:v>3.2751430166619369E-2</c:v>
                </c:pt>
                <c:pt idx="355">
                  <c:v>3.3026615019209879E-2</c:v>
                </c:pt>
                <c:pt idx="356">
                  <c:v>3.2071051847875141E-2</c:v>
                </c:pt>
                <c:pt idx="357">
                  <c:v>3.0483482556060138E-2</c:v>
                </c:pt>
                <c:pt idx="358">
                  <c:v>2.9028967184346249E-2</c:v>
                </c:pt>
                <c:pt idx="359">
                  <c:v>2.8406038076254171E-2</c:v>
                </c:pt>
                <c:pt idx="360">
                  <c:v>2.9679128066613315E-2</c:v>
                </c:pt>
                <c:pt idx="361">
                  <c:v>3.1085271977073434E-2</c:v>
                </c:pt>
                <c:pt idx="362">
                  <c:v>3.0262762725839901E-2</c:v>
                </c:pt>
                <c:pt idx="363">
                  <c:v>2.9440252737596172E-2</c:v>
                </c:pt>
                <c:pt idx="364">
                  <c:v>3.0413971407727725E-2</c:v>
                </c:pt>
                <c:pt idx="365">
                  <c:v>3.158727095801097E-2</c:v>
                </c:pt>
                <c:pt idx="366">
                  <c:v>3.2527726148117213E-2</c:v>
                </c:pt>
                <c:pt idx="367">
                  <c:v>3.3235336241036383E-2</c:v>
                </c:pt>
                <c:pt idx="368">
                  <c:v>3.1681030429246644E-2</c:v>
                </c:pt>
                <c:pt idx="369">
                  <c:v>2.8230706256015928E-2</c:v>
                </c:pt>
                <c:pt idx="370">
                  <c:v>2.7108825684554808E-2</c:v>
                </c:pt>
                <c:pt idx="371">
                  <c:v>2.9512873258763256E-2</c:v>
                </c:pt>
                <c:pt idx="372">
                  <c:v>3.1284915449501592E-2</c:v>
                </c:pt>
                <c:pt idx="373">
                  <c:v>3.0063244437964577E-2</c:v>
                </c:pt>
                <c:pt idx="374">
                  <c:v>2.8109776865871541E-2</c:v>
                </c:pt>
                <c:pt idx="375">
                  <c:v>2.7553374717830044E-2</c:v>
                </c:pt>
                <c:pt idx="376">
                  <c:v>2.8394039467860479E-2</c:v>
                </c:pt>
                <c:pt idx="377">
                  <c:v>2.9401021618017296E-2</c:v>
                </c:pt>
                <c:pt idx="378">
                  <c:v>2.9742734167668539E-2</c:v>
                </c:pt>
                <c:pt idx="379">
                  <c:v>3.0417080780562395E-2</c:v>
                </c:pt>
                <c:pt idx="380">
                  <c:v>3.1557116850820376E-2</c:v>
                </c:pt>
                <c:pt idx="381">
                  <c:v>3.1898829400471569E-2</c:v>
                </c:pt>
                <c:pt idx="382">
                  <c:v>3.1109583629263259E-2</c:v>
                </c:pt>
                <c:pt idx="383">
                  <c:v>3.0020965800817302E-2</c:v>
                </c:pt>
                <c:pt idx="384">
                  <c:v>2.9264983509634301E-2</c:v>
                </c:pt>
                <c:pt idx="385">
                  <c:v>2.8874899498729387E-2</c:v>
                </c:pt>
                <c:pt idx="386">
                  <c:v>2.8052390247495809E-2</c:v>
                </c:pt>
                <c:pt idx="387">
                  <c:v>2.649808443570607E-2</c:v>
                </c:pt>
                <c:pt idx="388">
                  <c:v>2.5542520527361182E-2</c:v>
                </c:pt>
                <c:pt idx="389">
                  <c:v>2.6150340917214653E-2</c:v>
                </c:pt>
                <c:pt idx="390">
                  <c:v>2.7356903947523169E-2</c:v>
                </c:pt>
                <c:pt idx="391">
                  <c:v>2.6966819936618296E-2</c:v>
                </c:pt>
                <c:pt idx="392">
                  <c:v>2.5412513387818362E-2</c:v>
                </c:pt>
                <c:pt idx="393">
                  <c:v>2.5454854617242059E-2</c:v>
                </c:pt>
                <c:pt idx="394">
                  <c:v>2.7659322048308965E-2</c:v>
                </c:pt>
                <c:pt idx="395">
                  <c:v>3.0362741679755157E-2</c:v>
                </c:pt>
                <c:pt idx="396">
                  <c:v>3.0937297852573164E-2</c:v>
                </c:pt>
                <c:pt idx="397">
                  <c:v>2.7886135439645798E-2</c:v>
                </c:pt>
                <c:pt idx="398">
                  <c:v>2.4435811266415083E-2</c:v>
                </c:pt>
                <c:pt idx="399">
                  <c:v>2.4178781175611282E-2</c:v>
                </c:pt>
                <c:pt idx="400">
                  <c:v>2.6283457429592188E-2</c:v>
                </c:pt>
                <c:pt idx="401">
                  <c:v>2.8288343980507443E-2</c:v>
                </c:pt>
                <c:pt idx="402">
                  <c:v>2.9594697450891806E-2</c:v>
                </c:pt>
                <c:pt idx="403">
                  <c:v>3.0169254360720009E-2</c:v>
                </c:pt>
                <c:pt idx="404">
                  <c:v>2.9246953932400389E-2</c:v>
                </c:pt>
                <c:pt idx="405">
                  <c:v>2.7293486360307349E-2</c:v>
                </c:pt>
                <c:pt idx="406">
                  <c:v>2.5938761428669219E-2</c:v>
                </c:pt>
                <c:pt idx="407">
                  <c:v>2.5082988697410418E-2</c:v>
                </c:pt>
                <c:pt idx="408">
                  <c:v>2.4593113509419503E-2</c:v>
                </c:pt>
                <c:pt idx="409">
                  <c:v>2.5034616499146546E-2</c:v>
                </c:pt>
                <c:pt idx="410">
                  <c:v>2.5675700369025285E-2</c:v>
                </c:pt>
                <c:pt idx="411">
                  <c:v>2.5318879838145635E-2</c:v>
                </c:pt>
                <c:pt idx="412">
                  <c:v>2.4163735049649093E-2</c:v>
                </c:pt>
                <c:pt idx="413">
                  <c:v>2.4106285838996988E-2</c:v>
                </c:pt>
                <c:pt idx="414">
                  <c:v>2.5279585389280192E-2</c:v>
                </c:pt>
                <c:pt idx="415">
                  <c:v>2.5188872698602816E-2</c:v>
                </c:pt>
                <c:pt idx="416">
                  <c:v>2.3867410509979894E-2</c:v>
                </c:pt>
                <c:pt idx="417">
                  <c:v>2.3776697819302476E-2</c:v>
                </c:pt>
                <c:pt idx="418">
                  <c:v>2.3885566008776705E-2</c:v>
                </c:pt>
                <c:pt idx="419">
                  <c:v>2.1965361916708889E-2</c:v>
                </c:pt>
                <c:pt idx="420">
                  <c:v>2.0411055367909003E-2</c:v>
                </c:pt>
                <c:pt idx="421">
                  <c:v>2.0586450517433814E-2</c:v>
                </c:pt>
                <c:pt idx="422">
                  <c:v>2.0628791746857555E-2</c:v>
                </c:pt>
                <c:pt idx="423">
                  <c:v>2.1336402576786831E-2</c:v>
                </c:pt>
                <c:pt idx="424">
                  <c:v>2.3806977111045863E-2</c:v>
                </c:pt>
                <c:pt idx="425">
                  <c:v>2.5512492341733618E-2</c:v>
                </c:pt>
                <c:pt idx="426">
                  <c:v>2.545504313108142E-2</c:v>
                </c:pt>
                <c:pt idx="427">
                  <c:v>2.5397593920429361E-2</c:v>
                </c:pt>
                <c:pt idx="428">
                  <c:v>2.5173826572640674E-2</c:v>
                </c:pt>
                <c:pt idx="429">
                  <c:v>2.3552993800800358E-2</c:v>
                </c:pt>
                <c:pt idx="430">
                  <c:v>2.1133837508353303E-2</c:v>
                </c:pt>
                <c:pt idx="431">
                  <c:v>1.8648154255855712E-2</c:v>
                </c:pt>
                <c:pt idx="432">
                  <c:v>1.6761212906803012E-2</c:v>
                </c:pt>
                <c:pt idx="433">
                  <c:v>1.6836817616252022E-2</c:v>
                </c:pt>
                <c:pt idx="434">
                  <c:v>1.8974758087268347E-2</c:v>
                </c:pt>
                <c:pt idx="435">
                  <c:v>2.1079435078259448E-2</c:v>
                </c:pt>
                <c:pt idx="436">
                  <c:v>2.1254830227784259E-2</c:v>
                </c:pt>
                <c:pt idx="437">
                  <c:v>2.0365793279489997E-2</c:v>
                </c:pt>
                <c:pt idx="438">
                  <c:v>2.0142026668711416E-2</c:v>
                </c:pt>
                <c:pt idx="439">
                  <c:v>2.1248799258944174E-2</c:v>
                </c:pt>
                <c:pt idx="440">
                  <c:v>2.2022937048923982E-2</c:v>
                </c:pt>
                <c:pt idx="441">
                  <c:v>2.0601684420225259E-2</c:v>
                </c:pt>
                <c:pt idx="442">
                  <c:v>1.8847797728283825E-2</c:v>
                </c:pt>
                <c:pt idx="443">
                  <c:v>1.9089719837859218E-2</c:v>
                </c:pt>
                <c:pt idx="444">
                  <c:v>2.0096701988016039E-2</c:v>
                </c:pt>
                <c:pt idx="445">
                  <c:v>2.0305359880555967E-2</c:v>
                </c:pt>
                <c:pt idx="446">
                  <c:v>1.9383060189246539E-2</c:v>
                </c:pt>
                <c:pt idx="447">
                  <c:v>1.8859922258240507E-2</c:v>
                </c:pt>
                <c:pt idx="448">
                  <c:v>2.0598700968953484E-2</c:v>
                </c:pt>
                <c:pt idx="449">
                  <c:v>2.2404005902706938E-2</c:v>
                </c:pt>
                <c:pt idx="450">
                  <c:v>2.1714550571574429E-2</c:v>
                </c:pt>
                <c:pt idx="451">
                  <c:v>2.0160244759784739E-2</c:v>
                </c:pt>
                <c:pt idx="452">
                  <c:v>2.033563990930955E-2</c:v>
                </c:pt>
                <c:pt idx="453">
                  <c:v>2.1641992642683763E-2</c:v>
                </c:pt>
                <c:pt idx="454">
                  <c:v>2.1717597352132773E-2</c:v>
                </c:pt>
                <c:pt idx="455">
                  <c:v>2.022981850039357E-2</c:v>
                </c:pt>
                <c:pt idx="456">
                  <c:v>1.9207728369008296E-2</c:v>
                </c:pt>
                <c:pt idx="457">
                  <c:v>1.9882074981902247E-2</c:v>
                </c:pt>
                <c:pt idx="458">
                  <c:v>2.0988847572134865E-2</c:v>
                </c:pt>
                <c:pt idx="459">
                  <c:v>2.0232865280951823E-2</c:v>
                </c:pt>
                <c:pt idx="460">
                  <c:v>1.8445715108985111E-2</c:v>
                </c:pt>
                <c:pt idx="461">
                  <c:v>1.8055630361070066E-2</c:v>
                </c:pt>
                <c:pt idx="462">
                  <c:v>1.8896295111100456E-2</c:v>
                </c:pt>
                <c:pt idx="463">
                  <c:v>1.9969804221307889E-2</c:v>
                </c:pt>
                <c:pt idx="464">
                  <c:v>2.0577624611161364E-2</c:v>
                </c:pt>
                <c:pt idx="465">
                  <c:v>2.0220803343271563E-2</c:v>
                </c:pt>
                <c:pt idx="466">
                  <c:v>1.9863982812391909E-2</c:v>
                </c:pt>
                <c:pt idx="467">
                  <c:v>1.9640216201613363E-2</c:v>
                </c:pt>
                <c:pt idx="468">
                  <c:v>1.8651389550253382E-2</c:v>
                </c:pt>
                <c:pt idx="469">
                  <c:v>1.7562771721807445E-2</c:v>
                </c:pt>
                <c:pt idx="470">
                  <c:v>1.7571849471205828E-2</c:v>
                </c:pt>
                <c:pt idx="471">
                  <c:v>1.871188554146383E-2</c:v>
                </c:pt>
                <c:pt idx="472">
                  <c:v>2.0184556411974579E-2</c:v>
                </c:pt>
                <c:pt idx="473">
                  <c:v>2.0559531704640935E-2</c:v>
                </c:pt>
                <c:pt idx="474">
                  <c:v>1.9537441573255616E-2</c:v>
                </c:pt>
                <c:pt idx="475">
                  <c:v>1.9047567122274893E-2</c:v>
                </c:pt>
                <c:pt idx="476">
                  <c:v>2.0420447552709792E-2</c:v>
                </c:pt>
                <c:pt idx="477">
                  <c:v>2.1627009846008145E-2</c:v>
                </c:pt>
                <c:pt idx="478">
                  <c:v>1.9939650114117281E-2</c:v>
                </c:pt>
                <c:pt idx="479">
                  <c:v>1.7287649461493308E-2</c:v>
                </c:pt>
                <c:pt idx="480">
                  <c:v>1.699735589066419E-2</c:v>
                </c:pt>
                <c:pt idx="481">
                  <c:v>1.7971073823785638E-2</c:v>
                </c:pt>
                <c:pt idx="482">
                  <c:v>1.7580989812880653E-2</c:v>
                </c:pt>
                <c:pt idx="483">
                  <c:v>1.5960157041040403E-2</c:v>
                </c:pt>
                <c:pt idx="484">
                  <c:v>1.4272797309149529E-2</c:v>
                </c:pt>
                <c:pt idx="485">
                  <c:v>1.3550077760981626E-2</c:v>
                </c:pt>
                <c:pt idx="486">
                  <c:v>1.4424005991037351E-2</c:v>
                </c:pt>
                <c:pt idx="487">
                  <c:v>1.6295838621851466E-2</c:v>
                </c:pt>
                <c:pt idx="488">
                  <c:v>1.8200934732690851E-2</c:v>
                </c:pt>
                <c:pt idx="489">
                  <c:v>1.8975072522670729E-2</c:v>
                </c:pt>
                <c:pt idx="490">
                  <c:v>1.7420765973870819E-2</c:v>
                </c:pt>
                <c:pt idx="491">
                  <c:v>1.4336340080918185E-2</c:v>
                </c:pt>
                <c:pt idx="492">
                  <c:v>1.2416135988850415E-2</c:v>
                </c:pt>
                <c:pt idx="493">
                  <c:v>1.3522908579083035E-2</c:v>
                </c:pt>
                <c:pt idx="494">
                  <c:v>1.5960219633316799E-2</c:v>
                </c:pt>
                <c:pt idx="495">
                  <c:v>1.7200046143650605E-2</c:v>
                </c:pt>
                <c:pt idx="496">
                  <c:v>1.7441968253225998E-2</c:v>
                </c:pt>
                <c:pt idx="497">
                  <c:v>1.7051884242321059E-2</c:v>
                </c:pt>
                <c:pt idx="498">
                  <c:v>1.5963266413875073E-2</c:v>
                </c:pt>
                <c:pt idx="499">
                  <c:v>1.5107493682616206E-2</c:v>
                </c:pt>
                <c:pt idx="500">
                  <c:v>1.5116571432014635E-2</c:v>
                </c:pt>
                <c:pt idx="501">
                  <c:v>1.5524810941716411E-2</c:v>
                </c:pt>
                <c:pt idx="502">
                  <c:v>1.5833259274332212E-2</c:v>
                </c:pt>
                <c:pt idx="503">
                  <c:v>1.6241498784034011E-2</c:v>
                </c:pt>
                <c:pt idx="504">
                  <c:v>1.645015741358416E-2</c:v>
                </c:pt>
                <c:pt idx="505">
                  <c:v>1.6060073402679172E-2</c:v>
                </c:pt>
                <c:pt idx="506">
                  <c:v>1.5137772974359641E-2</c:v>
                </c:pt>
                <c:pt idx="507">
                  <c:v>1.4082419362949098E-2</c:v>
                </c:pt>
                <c:pt idx="508">
                  <c:v>1.3492754471892484E-2</c:v>
                </c:pt>
                <c:pt idx="509">
                  <c:v>1.3435305261240333E-2</c:v>
                </c:pt>
                <c:pt idx="510">
                  <c:v>1.4009861434058364E-2</c:v>
                </c:pt>
                <c:pt idx="511">
                  <c:v>1.4983580104189915E-2</c:v>
                </c:pt>
                <c:pt idx="512">
                  <c:v>1.4959394373563124E-2</c:v>
                </c:pt>
                <c:pt idx="513">
                  <c:v>1.3904040762152535E-2</c:v>
                </c:pt>
                <c:pt idx="514">
                  <c:v>1.3780063854439721E-2</c:v>
                </c:pt>
                <c:pt idx="515">
                  <c:v>1.4920099924697634E-2</c:v>
                </c:pt>
                <c:pt idx="516">
                  <c:v>1.5561183794576418E-2</c:v>
                </c:pt>
                <c:pt idx="517">
                  <c:v>1.4971518903519759E-2</c:v>
                </c:pt>
                <c:pt idx="518">
                  <c:v>1.4182272395301343E-2</c:v>
                </c:pt>
                <c:pt idx="519">
                  <c:v>1.4224613624725062E-2</c:v>
                </c:pt>
                <c:pt idx="520">
                  <c:v>1.5298122734932439E-2</c:v>
                </c:pt>
                <c:pt idx="521">
                  <c:v>1.6138787484962874E-2</c:v>
                </c:pt>
                <c:pt idx="522">
                  <c:v>1.4883852256390486E-2</c:v>
                </c:pt>
                <c:pt idx="523">
                  <c:v>1.2697540324120416E-2</c:v>
                </c:pt>
                <c:pt idx="524">
                  <c:v>1.2307456313215523E-2</c:v>
                </c:pt>
                <c:pt idx="525">
                  <c:v>1.3879917623802069E-2</c:v>
                </c:pt>
                <c:pt idx="526">
                  <c:v>1.6084384317858892E-2</c:v>
                </c:pt>
                <c:pt idx="527">
                  <c:v>1.7922953468647695E-2</c:v>
                </c:pt>
                <c:pt idx="528">
                  <c:v>1.8763618218678155E-2</c:v>
                </c:pt>
                <c:pt idx="529">
                  <c:v>1.8573115087924863E-2</c:v>
                </c:pt>
                <c:pt idx="530">
                  <c:v>1.7517760739504219E-2</c:v>
                </c:pt>
                <c:pt idx="531">
                  <c:v>1.6063245367790305E-2</c:v>
                </c:pt>
                <c:pt idx="532">
                  <c:v>1.4176304755747758E-2</c:v>
                </c:pt>
                <c:pt idx="533">
                  <c:v>1.2721789384033847E-2</c:v>
                </c:pt>
                <c:pt idx="534">
                  <c:v>1.346266295697833E-2</c:v>
                </c:pt>
                <c:pt idx="535">
                  <c:v>1.5201441667691286E-2</c:v>
                </c:pt>
                <c:pt idx="536">
                  <c:v>1.5543154217342548E-2</c:v>
                </c:pt>
                <c:pt idx="537">
                  <c:v>1.5252860646513411E-2</c:v>
                </c:pt>
                <c:pt idx="538">
                  <c:v>1.5661100156215232E-2</c:v>
                </c:pt>
                <c:pt idx="539">
                  <c:v>1.620239284900795E-2</c:v>
                </c:pt>
                <c:pt idx="540">
                  <c:v>1.6078416678305309E-2</c:v>
                </c:pt>
                <c:pt idx="541">
                  <c:v>1.5122853506970546E-2</c:v>
                </c:pt>
                <c:pt idx="542">
                  <c:v>1.4599715575964536E-2</c:v>
                </c:pt>
                <c:pt idx="543">
                  <c:v>1.5340589148908974E-2</c:v>
                </c:pt>
                <c:pt idx="544">
                  <c:v>1.648062521916693E-2</c:v>
                </c:pt>
                <c:pt idx="545">
                  <c:v>1.6589493408641184E-2</c:v>
                </c:pt>
                <c:pt idx="546">
                  <c:v>1.5733720677382317E-2</c:v>
                </c:pt>
                <c:pt idx="547">
                  <c:v>1.5011001129214436E-2</c:v>
                </c:pt>
                <c:pt idx="548">
                  <c:v>1.4388072758132578E-2</c:v>
                </c:pt>
                <c:pt idx="549">
                  <c:v>1.4064515707278149E-2</c:v>
                </c:pt>
                <c:pt idx="550">
                  <c:v>1.4372964776904145E-2</c:v>
                </c:pt>
                <c:pt idx="551">
                  <c:v>1.5047311389798024E-2</c:v>
                </c:pt>
                <c:pt idx="552">
                  <c:v>1.5522077859550381E-2</c:v>
                </c:pt>
                <c:pt idx="553">
                  <c:v>1.5331574728797114E-2</c:v>
                </c:pt>
                <c:pt idx="554">
                  <c:v>1.4808436797791058E-2</c:v>
                </c:pt>
                <c:pt idx="555">
                  <c:v>1.4451615529901233E-2</c:v>
                </c:pt>
                <c:pt idx="556">
                  <c:v>1.4327639359198547E-2</c:v>
                </c:pt>
                <c:pt idx="557">
                  <c:v>1.4469771028698092E-2</c:v>
                </c:pt>
                <c:pt idx="558">
                  <c:v>1.5177381858627388E-2</c:v>
                </c:pt>
                <c:pt idx="559">
                  <c:v>1.6450471111976311E-2</c:v>
                </c:pt>
                <c:pt idx="560">
                  <c:v>1.7158081941905677E-2</c:v>
                </c:pt>
                <c:pt idx="561">
                  <c:v>1.663494401089962E-2</c:v>
                </c:pt>
                <c:pt idx="562">
                  <c:v>1.557959039948908E-2</c:v>
                </c:pt>
                <c:pt idx="563">
                  <c:v>1.4956661291397024E-2</c:v>
                </c:pt>
                <c:pt idx="564">
                  <c:v>1.4766158160643757E-2</c:v>
                </c:pt>
                <c:pt idx="565">
                  <c:v>1.4808499390067476E-2</c:v>
                </c:pt>
                <c:pt idx="566">
                  <c:v>1.528326585981981E-2</c:v>
                </c:pt>
                <c:pt idx="567">
                  <c:v>1.5658241152486166E-2</c:v>
                </c:pt>
                <c:pt idx="568">
                  <c:v>1.510183974145482E-2</c:v>
                </c:pt>
                <c:pt idx="569">
                  <c:v>1.4645228770499322E-2</c:v>
                </c:pt>
                <c:pt idx="570">
                  <c:v>1.5319576120403352E-2</c:v>
                </c:pt>
                <c:pt idx="571">
                  <c:v>1.5894132293221383E-2</c:v>
                </c:pt>
                <c:pt idx="572">
                  <c:v>1.5404257842240664E-2</c:v>
                </c:pt>
                <c:pt idx="573">
                  <c:v>1.4215850310729005E-2</c:v>
                </c:pt>
                <c:pt idx="574">
                  <c:v>1.289438885911621E-2</c:v>
                </c:pt>
                <c:pt idx="575">
                  <c:v>1.2670621511327525E-2</c:v>
                </c:pt>
                <c:pt idx="576">
                  <c:v>1.351128626135796E-2</c:v>
                </c:pt>
                <c:pt idx="577">
                  <c:v>1.4185633611261968E-2</c:v>
                </c:pt>
                <c:pt idx="578">
                  <c:v>1.4094920920584571E-2</c:v>
                </c:pt>
                <c:pt idx="579">
                  <c:v>1.3205883972290262E-2</c:v>
                </c:pt>
                <c:pt idx="580">
                  <c:v>1.225032080095557E-2</c:v>
                </c:pt>
                <c:pt idx="581">
                  <c:v>1.2159608110278195E-2</c:v>
                </c:pt>
                <c:pt idx="582">
                  <c:v>1.2401530219853543E-2</c:v>
                </c:pt>
                <c:pt idx="583">
                  <c:v>1.2676715072444052E-2</c:v>
                </c:pt>
                <c:pt idx="584">
                  <c:v>1.3517379822474534E-2</c:v>
                </c:pt>
                <c:pt idx="585">
                  <c:v>1.4624152412707201E-2</c:v>
                </c:pt>
                <c:pt idx="586">
                  <c:v>1.5498080642762905E-2</c:v>
                </c:pt>
                <c:pt idx="587">
                  <c:v>1.5740002015328144E-2</c:v>
                </c:pt>
                <c:pt idx="588">
                  <c:v>1.4984019724145125E-2</c:v>
                </c:pt>
                <c:pt idx="589">
                  <c:v>1.3762348712608178E-2</c:v>
                </c:pt>
                <c:pt idx="590">
                  <c:v>1.2773522061248195E-2</c:v>
                </c:pt>
                <c:pt idx="591">
                  <c:v>1.2217120650216894E-2</c:v>
                </c:pt>
                <c:pt idx="592">
                  <c:v>1.2492305502807404E-2</c:v>
                </c:pt>
                <c:pt idx="593">
                  <c:v>1.3332970252837839E-2</c:v>
                </c:pt>
                <c:pt idx="594">
                  <c:v>1.3475101922337338E-2</c:v>
                </c:pt>
                <c:pt idx="595">
                  <c:v>1.2818910071230212E-2</c:v>
                </c:pt>
                <c:pt idx="596">
                  <c:v>1.2162717483112866E-2</c:v>
                </c:pt>
                <c:pt idx="597">
                  <c:v>1.1839160432258484E-2</c:v>
                </c:pt>
                <c:pt idx="598">
                  <c:v>1.2180872981909724E-2</c:v>
                </c:pt>
                <c:pt idx="599">
                  <c:v>1.3121328172015986E-2</c:v>
                </c:pt>
                <c:pt idx="600">
                  <c:v>1.3895465224985713E-2</c:v>
                </c:pt>
                <c:pt idx="601">
                  <c:v>1.443675865478865E-2</c:v>
                </c:pt>
                <c:pt idx="602">
                  <c:v>1.5011315564616809E-2</c:v>
                </c:pt>
                <c:pt idx="603">
                  <c:v>1.4754285473813029E-2</c:v>
                </c:pt>
                <c:pt idx="604">
                  <c:v>1.3698931125392338E-2</c:v>
                </c:pt>
                <c:pt idx="605">
                  <c:v>1.3342110594512664E-2</c:v>
                </c:pt>
                <c:pt idx="606">
                  <c:v>1.3883404024315579E-2</c:v>
                </c:pt>
                <c:pt idx="607">
                  <c:v>1.485712269444713E-2</c:v>
                </c:pt>
                <c:pt idx="608">
                  <c:v>1.6163475427821341E-2</c:v>
                </c:pt>
                <c:pt idx="609">
                  <c:v>1.6671505377598966E-2</c:v>
                </c:pt>
                <c:pt idx="610">
                  <c:v>1.5848996126365388E-2</c:v>
                </c:pt>
                <c:pt idx="611">
                  <c:v>1.4693852074878999E-2</c:v>
                </c:pt>
                <c:pt idx="612">
                  <c:v>1.4037659486761653E-2</c:v>
                </c:pt>
                <c:pt idx="613">
                  <c:v>1.3946946796084258E-2</c:v>
                </c:pt>
                <c:pt idx="614">
                  <c:v>1.4554767185937728E-2</c:v>
                </c:pt>
                <c:pt idx="615">
                  <c:v>1.5461958896018722E-2</c:v>
                </c:pt>
                <c:pt idx="616">
                  <c:v>1.6169568988937916E-2</c:v>
                </c:pt>
                <c:pt idx="617">
                  <c:v>1.6211910218361589E-2</c:v>
                </c:pt>
                <c:pt idx="618">
                  <c:v>1.5522454887229149E-2</c:v>
                </c:pt>
                <c:pt idx="619">
                  <c:v>1.476647259604613E-2</c:v>
                </c:pt>
                <c:pt idx="620">
                  <c:v>1.4376387848131039E-2</c:v>
                </c:pt>
                <c:pt idx="621">
                  <c:v>1.3953040357200807E-2</c:v>
                </c:pt>
                <c:pt idx="622">
                  <c:v>1.3463165906220041E-2</c:v>
                </c:pt>
                <c:pt idx="623">
                  <c:v>1.3372453215542621E-2</c:v>
                </c:pt>
                <c:pt idx="624">
                  <c:v>1.3947009388360652E-2</c:v>
                </c:pt>
                <c:pt idx="625">
                  <c:v>1.4687883698315264E-2</c:v>
                </c:pt>
                <c:pt idx="626">
                  <c:v>1.5262440608143468E-2</c:v>
                </c:pt>
                <c:pt idx="627">
                  <c:v>1.5703943597870557E-2</c:v>
                </c:pt>
                <c:pt idx="628">
                  <c:v>1.6012391930486335E-2</c:v>
                </c:pt>
                <c:pt idx="629">
                  <c:v>1.5988206199859474E-2</c:v>
                </c:pt>
                <c:pt idx="630">
                  <c:v>1.5697912629030381E-2</c:v>
                </c:pt>
                <c:pt idx="631">
                  <c:v>1.5806780818504656E-2</c:v>
                </c:pt>
                <c:pt idx="632">
                  <c:v>1.6348073511297398E-2</c:v>
                </c:pt>
                <c:pt idx="633">
                  <c:v>1.6423678220746384E-2</c:v>
                </c:pt>
                <c:pt idx="634">
                  <c:v>1.5900540289740351E-2</c:v>
                </c:pt>
                <c:pt idx="635">
                  <c:v>1.5144557998557309E-2</c:v>
                </c:pt>
                <c:pt idx="636">
                  <c:v>1.4887527170743356E-2</c:v>
                </c:pt>
                <c:pt idx="637">
                  <c:v>1.5694928440748525E-2</c:v>
                </c:pt>
                <c:pt idx="638">
                  <c:v>1.6369275790652532E-2</c:v>
                </c:pt>
                <c:pt idx="639">
                  <c:v>1.5979191779747638E-2</c:v>
                </c:pt>
                <c:pt idx="640">
                  <c:v>1.532299919163029E-2</c:v>
                </c:pt>
                <c:pt idx="641">
                  <c:v>1.5099232580851756E-2</c:v>
                </c:pt>
                <c:pt idx="642">
                  <c:v>1.4642621609896258E-2</c:v>
                </c:pt>
                <c:pt idx="643">
                  <c:v>1.3919902798738506E-2</c:v>
                </c:pt>
                <c:pt idx="644">
                  <c:v>1.3729399667985283E-2</c:v>
                </c:pt>
                <c:pt idx="645">
                  <c:v>1.3738476680373563E-2</c:v>
                </c:pt>
                <c:pt idx="646">
                  <c:v>1.37142909497467E-2</c:v>
                </c:pt>
                <c:pt idx="647">
                  <c:v>1.3856422619246222E-2</c:v>
                </c:pt>
                <c:pt idx="648">
                  <c:v>1.4131608208846905E-2</c:v>
                </c:pt>
                <c:pt idx="649">
                  <c:v>1.4839218301766098E-2</c:v>
                </c:pt>
                <c:pt idx="650">
                  <c:v>1.6045781332074568E-2</c:v>
                </c:pt>
                <c:pt idx="651">
                  <c:v>1.6354230401700542E-2</c:v>
                </c:pt>
                <c:pt idx="652">
                  <c:v>1.5265613310264709E-2</c:v>
                </c:pt>
                <c:pt idx="653">
                  <c:v>1.4243522441869307E-2</c:v>
                </c:pt>
                <c:pt idx="654">
                  <c:v>1.4219336711242469E-2</c:v>
                </c:pt>
                <c:pt idx="655">
                  <c:v>1.4328204900716722E-2</c:v>
                </c:pt>
                <c:pt idx="656">
                  <c:v>1.3971384369837072E-2</c:v>
                </c:pt>
                <c:pt idx="657">
                  <c:v>1.3847407462124236E-2</c:v>
                </c:pt>
                <c:pt idx="658">
                  <c:v>1.388974869154793E-2</c:v>
                </c:pt>
                <c:pt idx="659">
                  <c:v>1.3466401200617746E-2</c:v>
                </c:pt>
                <c:pt idx="660">
                  <c:v>1.3309161549889746E-2</c:v>
                </c:pt>
                <c:pt idx="661">
                  <c:v>1.421635252296059E-2</c:v>
                </c:pt>
                <c:pt idx="662">
                  <c:v>1.5555969473370219E-2</c:v>
                </c:pt>
                <c:pt idx="663">
                  <c:v>1.629684378332483E-2</c:v>
                </c:pt>
                <c:pt idx="664">
                  <c:v>1.5873496292394578E-2</c:v>
                </c:pt>
                <c:pt idx="665">
                  <c:v>1.4552034103771675E-2</c:v>
                </c:pt>
                <c:pt idx="666">
                  <c:v>1.3696261372512831E-2</c:v>
                </c:pt>
                <c:pt idx="667">
                  <c:v>1.4137764362239874E-2</c:v>
                </c:pt>
                <c:pt idx="668">
                  <c:v>1.5178009992422007E-2</c:v>
                </c:pt>
                <c:pt idx="669">
                  <c:v>1.5719302685214792E-2</c:v>
                </c:pt>
                <c:pt idx="670">
                  <c:v>1.5761643914638464E-2</c:v>
                </c:pt>
                <c:pt idx="671">
                  <c:v>1.5604404263910512E-2</c:v>
                </c:pt>
                <c:pt idx="672">
                  <c:v>1.4914948932778027E-2</c:v>
                </c:pt>
                <c:pt idx="673">
                  <c:v>1.3926121544407916E-2</c:v>
                </c:pt>
                <c:pt idx="674">
                  <c:v>1.3635827973578801E-2</c:v>
                </c:pt>
                <c:pt idx="675">
                  <c:v>1.3877750083154193E-2</c:v>
                </c:pt>
                <c:pt idx="676">
                  <c:v>1.4319253072881236E-2</c:v>
                </c:pt>
                <c:pt idx="677">
                  <c:v>1.4794018805623465E-2</c:v>
                </c:pt>
                <c:pt idx="678">
                  <c:v>1.4570252194844953E-2</c:v>
                </c:pt>
                <c:pt idx="679">
                  <c:v>1.3980587303788292E-2</c:v>
                </c:pt>
                <c:pt idx="680">
                  <c:v>1.388987461311092E-2</c:v>
                </c:pt>
                <c:pt idx="681">
                  <c:v>1.419832294572672E-2</c:v>
                </c:pt>
                <c:pt idx="682">
                  <c:v>1.434045461522624E-2</c:v>
                </c:pt>
                <c:pt idx="683">
                  <c:v>1.3917107124296056E-2</c:v>
                </c:pt>
                <c:pt idx="684">
                  <c:v>1.3127861353087723E-2</c:v>
                </c:pt>
                <c:pt idx="685">
                  <c:v>1.2737776605172654E-2</c:v>
                </c:pt>
                <c:pt idx="686">
                  <c:v>1.2746854354571107E-2</c:v>
                </c:pt>
                <c:pt idx="687">
                  <c:v>1.2755932103969513E-2</c:v>
                </c:pt>
                <c:pt idx="688">
                  <c:v>1.3031117693570172E-2</c:v>
                </c:pt>
                <c:pt idx="689">
                  <c:v>1.4071362586742131E-2</c:v>
                </c:pt>
                <c:pt idx="690">
                  <c:v>1.5410979537151785E-2</c:v>
                </c:pt>
                <c:pt idx="691">
                  <c:v>1.6684069527510833E-2</c:v>
                </c:pt>
                <c:pt idx="692">
                  <c:v>1.832305779814801E-2</c:v>
                </c:pt>
                <c:pt idx="693">
                  <c:v>2.1159531349695272E-2</c:v>
                </c:pt>
                <c:pt idx="694">
                  <c:v>2.4993908564990772E-2</c:v>
                </c:pt>
                <c:pt idx="695">
                  <c:v>2.8229543876841404E-2</c:v>
                </c:pt>
                <c:pt idx="696">
                  <c:v>3.0068113027630228E-2</c:v>
                </c:pt>
                <c:pt idx="697">
                  <c:v>3.1008568217736513E-2</c:v>
                </c:pt>
                <c:pt idx="698">
                  <c:v>3.1017645230124791E-2</c:v>
                </c:pt>
                <c:pt idx="699">
                  <c:v>3.1093249939573755E-2</c:v>
                </c:pt>
                <c:pt idx="700">
                  <c:v>3.2333076449907586E-2</c:v>
                </c:pt>
                <c:pt idx="701">
                  <c:v>3.3606166440266656E-2</c:v>
                </c:pt>
                <c:pt idx="702">
                  <c:v>3.3881351292857166E-2</c:v>
                </c:pt>
                <c:pt idx="703">
                  <c:v>3.359105772202807E-2</c:v>
                </c:pt>
                <c:pt idx="704">
                  <c:v>3.3267500671173691E-2</c:v>
                </c:pt>
                <c:pt idx="705">
                  <c:v>3.327657842057212E-2</c:v>
                </c:pt>
                <c:pt idx="706">
                  <c:v>3.3518499793137341E-2</c:v>
                </c:pt>
                <c:pt idx="707">
                  <c:v>3.3760421902712758E-2</c:v>
                </c:pt>
                <c:pt idx="708">
                  <c:v>3.3636445732010044E-2</c:v>
                </c:pt>
                <c:pt idx="709">
                  <c:v>3.3146571281029304E-2</c:v>
                </c:pt>
                <c:pt idx="710">
                  <c:v>3.24238517328614E-2</c:v>
                </c:pt>
                <c:pt idx="711">
                  <c:v>3.113565376127387E-2</c:v>
                </c:pt>
                <c:pt idx="712">
                  <c:v>2.9315240109281902E-2</c:v>
                </c:pt>
                <c:pt idx="713">
                  <c:v>2.8160096057795514E-2</c:v>
                </c:pt>
                <c:pt idx="714">
                  <c:v>2.853507135046187E-2</c:v>
                </c:pt>
                <c:pt idx="715">
                  <c:v>2.990795178089679E-2</c:v>
                </c:pt>
                <c:pt idx="716">
                  <c:v>3.0914933931053656E-2</c:v>
                </c:pt>
                <c:pt idx="717">
                  <c:v>3.0691167320275076E-2</c:v>
                </c:pt>
                <c:pt idx="718">
                  <c:v>2.9935184292081904E-2</c:v>
                </c:pt>
                <c:pt idx="719">
                  <c:v>2.9312255921000046E-2</c:v>
                </c:pt>
                <c:pt idx="720">
                  <c:v>2.8622800589867586E-2</c:v>
                </c:pt>
                <c:pt idx="721">
                  <c:v>2.7933345258735146E-2</c:v>
                </c:pt>
                <c:pt idx="722">
                  <c:v>2.6911254390339721E-2</c:v>
                </c:pt>
                <c:pt idx="723">
                  <c:v>2.5589792938726923E-2</c:v>
                </c:pt>
                <c:pt idx="724">
                  <c:v>2.5499080248049529E-2</c:v>
                </c:pt>
                <c:pt idx="725">
                  <c:v>2.600711019782715E-2</c:v>
                </c:pt>
                <c:pt idx="726">
                  <c:v>2.5417444569760365E-2</c:v>
                </c:pt>
                <c:pt idx="727">
                  <c:v>2.4295563998299286E-2</c:v>
                </c:pt>
                <c:pt idx="728">
                  <c:v>2.4637276547950528E-2</c:v>
                </c:pt>
                <c:pt idx="729">
                  <c:v>2.6475845698739332E-2</c:v>
                </c:pt>
                <c:pt idx="730">
                  <c:v>2.6983874911506826E-2</c:v>
                </c:pt>
                <c:pt idx="731">
                  <c:v>2.5063670819439013E-2</c:v>
                </c:pt>
                <c:pt idx="732">
                  <c:v>2.3343047607522847E-2</c:v>
                </c:pt>
                <c:pt idx="733">
                  <c:v>2.3584969717098263E-2</c:v>
                </c:pt>
                <c:pt idx="734">
                  <c:v>2.4292579810017409E-2</c:v>
                </c:pt>
                <c:pt idx="735">
                  <c:v>2.4301657559415837E-2</c:v>
                </c:pt>
                <c:pt idx="736">
                  <c:v>2.3678729188333955E-2</c:v>
                </c:pt>
                <c:pt idx="737">
                  <c:v>2.2822956457075088E-2</c:v>
                </c:pt>
                <c:pt idx="738">
                  <c:v>2.2499398669210555E-2</c:v>
                </c:pt>
                <c:pt idx="739">
                  <c:v>2.1843206818103384E-2</c:v>
                </c:pt>
                <c:pt idx="740">
                  <c:v>2.0255637526288357E-2</c:v>
                </c:pt>
                <c:pt idx="741">
                  <c:v>2.0031870915509845E-2</c:v>
                </c:pt>
                <c:pt idx="742">
                  <c:v>2.1271696688833476E-2</c:v>
                </c:pt>
                <c:pt idx="743">
                  <c:v>2.1280774438231904E-2</c:v>
                </c:pt>
                <c:pt idx="744">
                  <c:v>2.0624582587124709E-2</c:v>
                </c:pt>
                <c:pt idx="745">
                  <c:v>2.109934905687709E-2</c:v>
                </c:pt>
                <c:pt idx="746">
                  <c:v>2.2006540766958037E-2</c:v>
                </c:pt>
                <c:pt idx="747">
                  <c:v>2.2780677819927788E-2</c:v>
                </c:pt>
                <c:pt idx="748">
                  <c:v>2.305586340952847E-2</c:v>
                </c:pt>
                <c:pt idx="749">
                  <c:v>2.2499461998497099E-2</c:v>
                </c:pt>
                <c:pt idx="750">
                  <c:v>2.190979710744051E-2</c:v>
                </c:pt>
                <c:pt idx="751">
                  <c:v>2.1353394959399013E-2</c:v>
                </c:pt>
                <c:pt idx="752">
                  <c:v>2.0298041347988471E-2</c:v>
                </c:pt>
                <c:pt idx="753">
                  <c:v>1.9275951216603242E-2</c:v>
                </c:pt>
                <c:pt idx="754">
                  <c:v>1.8353651525293793E-2</c:v>
                </c:pt>
                <c:pt idx="755">
                  <c:v>1.7464614576999531E-2</c:v>
                </c:pt>
                <c:pt idx="756">
                  <c:v>1.7340638406296797E-2</c:v>
                </c:pt>
                <c:pt idx="757">
                  <c:v>1.8314357076428374E-2</c:v>
                </c:pt>
                <c:pt idx="758">
                  <c:v>1.9121758346433496E-2</c:v>
                </c:pt>
                <c:pt idx="759">
                  <c:v>1.8432302278290905E-2</c:v>
                </c:pt>
                <c:pt idx="760">
                  <c:v>1.7576529547032083E-2</c:v>
                </c:pt>
                <c:pt idx="761">
                  <c:v>1.7718661216531605E-2</c:v>
                </c:pt>
                <c:pt idx="762">
                  <c:v>1.7128996325474991E-2</c:v>
                </c:pt>
                <c:pt idx="763">
                  <c:v>1.4975947136220082E-2</c:v>
                </c:pt>
                <c:pt idx="764">
                  <c:v>1.272310824389942E-2</c:v>
                </c:pt>
                <c:pt idx="765">
                  <c:v>1.2166706832868097E-2</c:v>
                </c:pt>
                <c:pt idx="766">
                  <c:v>1.3273479423100752E-2</c:v>
                </c:pt>
                <c:pt idx="767">
                  <c:v>1.4346987796298012E-2</c:v>
                </c:pt>
                <c:pt idx="768">
                  <c:v>1.4921544706126182E-2</c:v>
                </c:pt>
                <c:pt idx="769">
                  <c:v>1.5928526856283026E-2</c:v>
                </c:pt>
                <c:pt idx="770">
                  <c:v>1.6769191606313461E-2</c:v>
                </c:pt>
                <c:pt idx="771">
                  <c:v>1.6545424258524774E-2</c:v>
                </c:pt>
                <c:pt idx="772">
                  <c:v>1.6221867207670417E-2</c:v>
                </c:pt>
                <c:pt idx="773">
                  <c:v>1.6696633677422749E-2</c:v>
                </c:pt>
                <c:pt idx="774">
                  <c:v>1.7138136667149837E-2</c:v>
                </c:pt>
                <c:pt idx="775">
                  <c:v>1.6681524959184211E-2</c:v>
                </c:pt>
                <c:pt idx="776">
                  <c:v>1.5725961787849473E-2</c:v>
                </c:pt>
                <c:pt idx="777">
                  <c:v>1.5701776057222644E-2</c:v>
                </c:pt>
                <c:pt idx="778">
                  <c:v>1.6575704287278326E-2</c:v>
                </c:pt>
                <c:pt idx="779">
                  <c:v>1.6618044779691907E-2</c:v>
                </c:pt>
                <c:pt idx="780">
                  <c:v>1.6394278168913395E-2</c:v>
                </c:pt>
                <c:pt idx="781">
                  <c:v>1.6902308118690996E-2</c:v>
                </c:pt>
                <c:pt idx="782">
                  <c:v>1.6212852787558532E-2</c:v>
                </c:pt>
                <c:pt idx="783">
                  <c:v>1.4458965358606949E-2</c:v>
                </c:pt>
                <c:pt idx="784">
                  <c:v>1.4434779627980123E-2</c:v>
                </c:pt>
                <c:pt idx="785">
                  <c:v>1.5475025258162209E-2</c:v>
                </c:pt>
                <c:pt idx="786">
                  <c:v>1.588326476786402E-2</c:v>
                </c:pt>
                <c:pt idx="787">
                  <c:v>1.6224976580505122E-2</c:v>
                </c:pt>
                <c:pt idx="788">
                  <c:v>1.5967946489701273E-2</c:v>
                </c:pt>
                <c:pt idx="789">
                  <c:v>1.4945856358316034E-2</c:v>
                </c:pt>
                <c:pt idx="790">
                  <c:v>1.4821880187613335E-2</c:v>
                </c:pt>
                <c:pt idx="791">
                  <c:v>1.5296645920355529E-2</c:v>
                </c:pt>
                <c:pt idx="792">
                  <c:v>1.464045406924838E-2</c:v>
                </c:pt>
                <c:pt idx="793">
                  <c:v>1.3884471778065325E-2</c:v>
                </c:pt>
                <c:pt idx="794">
                  <c:v>1.4658609568045227E-2</c:v>
                </c:pt>
                <c:pt idx="795">
                  <c:v>1.623107087863182E-2</c:v>
                </c:pt>
                <c:pt idx="796">
                  <c:v>1.8036375812385229E-2</c:v>
                </c:pt>
                <c:pt idx="797">
                  <c:v>1.9342729282769582E-2</c:v>
                </c:pt>
                <c:pt idx="798">
                  <c:v>1.9185489632041603E-2</c:v>
                </c:pt>
                <c:pt idx="799">
                  <c:v>1.8396243860833293E-2</c:v>
                </c:pt>
                <c:pt idx="800">
                  <c:v>1.7873105192817085E-2</c:v>
                </c:pt>
                <c:pt idx="801">
                  <c:v>1.6851015061431846E-2</c:v>
                </c:pt>
                <c:pt idx="802">
                  <c:v>1.5862188410071861E-2</c:v>
                </c:pt>
                <c:pt idx="803">
                  <c:v>1.6237164439748396E-2</c:v>
                </c:pt>
                <c:pt idx="804">
                  <c:v>1.731067281294563E-2</c:v>
                </c:pt>
                <c:pt idx="805">
                  <c:v>1.8051547122900195E-2</c:v>
                </c:pt>
                <c:pt idx="806">
                  <c:v>1.8493050112627286E-2</c:v>
                </c:pt>
                <c:pt idx="807">
                  <c:v>1.8535391342050993E-2</c:v>
                </c:pt>
                <c:pt idx="808">
                  <c:v>1.8477941394388703E-2</c:v>
                </c:pt>
                <c:pt idx="809">
                  <c:v>1.8719863503964082E-2</c:v>
                </c:pt>
                <c:pt idx="810">
                  <c:v>1.8496096893185571E-2</c:v>
                </c:pt>
                <c:pt idx="811">
                  <c:v>1.6476102361041883E-2</c:v>
                </c:pt>
                <c:pt idx="812">
                  <c:v>1.3291885291003251E-2</c:v>
                </c:pt>
                <c:pt idx="813">
                  <c:v>1.0972519438632077E-2</c:v>
                </c:pt>
                <c:pt idx="814">
                  <c:v>9.7508484270951296E-3</c:v>
                </c:pt>
                <c:pt idx="815">
                  <c:v>8.9283391758615757E-3</c:v>
                </c:pt>
                <c:pt idx="816">
                  <c:v>8.7710987881234465E-3</c:v>
                </c:pt>
                <c:pt idx="817">
                  <c:v>9.5785000581285924E-3</c:v>
                </c:pt>
                <c:pt idx="818">
                  <c:v>1.0884853528512945E-2</c:v>
                </c:pt>
                <c:pt idx="819">
                  <c:v>1.1625727838467532E-2</c:v>
                </c:pt>
                <c:pt idx="820">
                  <c:v>1.1900912691058052E-2</c:v>
                </c:pt>
                <c:pt idx="821">
                  <c:v>1.2575260040962107E-2</c:v>
                </c:pt>
                <c:pt idx="822">
                  <c:v>1.3548978711093658E-2</c:v>
                </c:pt>
                <c:pt idx="823">
                  <c:v>1.4057008660871258E-2</c:v>
                </c:pt>
                <c:pt idx="824">
                  <c:v>1.3799977833057317E-2</c:v>
                </c:pt>
                <c:pt idx="825">
                  <c:v>1.2611570301545649E-2</c:v>
                </c:pt>
                <c:pt idx="826">
                  <c:v>1.0890947089629495E-2</c:v>
                </c:pt>
                <c:pt idx="827">
                  <c:v>9.33664127783977E-3</c:v>
                </c:pt>
                <c:pt idx="828">
                  <c:v>8.6471852096971571E-3</c:v>
                </c:pt>
                <c:pt idx="829">
                  <c:v>9.6874308398792776E-3</c:v>
                </c:pt>
                <c:pt idx="830">
                  <c:v>1.1559263470693417E-2</c:v>
                </c:pt>
                <c:pt idx="831">
                  <c:v>1.233340126067326E-2</c:v>
                </c:pt>
                <c:pt idx="832">
                  <c:v>1.1444364312378962E-2</c:v>
                </c:pt>
                <c:pt idx="833">
                  <c:v>9.8900585005892369E-3</c:v>
                </c:pt>
                <c:pt idx="834">
                  <c:v>9.2671301295073442E-3</c:v>
                </c:pt>
                <c:pt idx="835">
                  <c:v>9.675369639209154E-3</c:v>
                </c:pt>
                <c:pt idx="836">
                  <c:v>9.9505544917996413E-3</c:v>
                </c:pt>
                <c:pt idx="837">
                  <c:v>9.9928957212233709E-3</c:v>
                </c:pt>
                <c:pt idx="838">
                  <c:v>9.8356560704953716E-3</c:v>
                </c:pt>
                <c:pt idx="839">
                  <c:v>9.1462007393629322E-3</c:v>
                </c:pt>
                <c:pt idx="840">
                  <c:v>8.1241098709675195E-3</c:v>
                </c:pt>
                <c:pt idx="841">
                  <c:v>7.8670797801636931E-3</c:v>
                </c:pt>
                <c:pt idx="842">
                  <c:v>8.8407984502952685E-3</c:v>
                </c:pt>
                <c:pt idx="843">
                  <c:v>9.6814632003256809E-3</c:v>
                </c:pt>
                <c:pt idx="844">
                  <c:v>9.4576958525370066E-3</c:v>
                </c:pt>
                <c:pt idx="845">
                  <c:v>9.1008753216573444E-3</c:v>
                </c:pt>
                <c:pt idx="846">
                  <c:v>9.8417496316119436E-3</c:v>
                </c:pt>
                <c:pt idx="847">
                  <c:v>1.2112744022729442E-2</c:v>
                </c:pt>
                <c:pt idx="848">
                  <c:v>1.5414906294630585E-2</c:v>
                </c:pt>
                <c:pt idx="849">
                  <c:v>1.8450959989319379E-2</c:v>
                </c:pt>
                <c:pt idx="850">
                  <c:v>2.0688690900411564E-2</c:v>
                </c:pt>
                <c:pt idx="851">
                  <c:v>2.2028307850821219E-2</c:v>
                </c:pt>
                <c:pt idx="852">
                  <c:v>2.1904331680118495E-2</c:v>
                </c:pt>
                <c:pt idx="853">
                  <c:v>2.0483079051419748E-2</c:v>
                </c:pt>
                <c:pt idx="854">
                  <c:v>1.8995300199680581E-2</c:v>
                </c:pt>
                <c:pt idx="855">
                  <c:v>1.8571952708750339E-2</c:v>
                </c:pt>
                <c:pt idx="856">
                  <c:v>1.9246300058654391E-2</c:v>
                </c:pt>
                <c:pt idx="857">
                  <c:v>1.9953910151573571E-2</c:v>
                </c:pt>
                <c:pt idx="858">
                  <c:v>2.0328886181250058E-2</c:v>
                </c:pt>
                <c:pt idx="859">
                  <c:v>2.0471017850749625E-2</c:v>
                </c:pt>
                <c:pt idx="860">
                  <c:v>2.0746203440350261E-2</c:v>
                </c:pt>
                <c:pt idx="861">
                  <c:v>2.1886238773598091E-2</c:v>
                </c:pt>
                <c:pt idx="862">
                  <c:v>2.2993011363830737E-2</c:v>
                </c:pt>
                <c:pt idx="863">
                  <c:v>2.323493347340614E-2</c:v>
                </c:pt>
                <c:pt idx="864">
                  <c:v>2.3110957302703444E-2</c:v>
                </c:pt>
                <c:pt idx="865">
                  <c:v>2.3785303915597321E-2</c:v>
                </c:pt>
                <c:pt idx="866">
                  <c:v>2.9050011508990045E-2</c:v>
                </c:pt>
                <c:pt idx="867">
                  <c:v>4.2929960428930311E-2</c:v>
                </c:pt>
                <c:pt idx="868">
                  <c:v>5.8772454670362163E-2</c:v>
                </c:pt>
                <c:pt idx="869">
                  <c:v>6.3504945846340255E-2</c:v>
                </c:pt>
                <c:pt idx="870">
                  <c:v>5.652869279042979E-2</c:v>
                </c:pt>
                <c:pt idx="871">
                  <c:v>4.8587798813786255E-2</c:v>
                </c:pt>
                <c:pt idx="872">
                  <c:v>4.4638522440176319E-2</c:v>
                </c:pt>
                <c:pt idx="873">
                  <c:v>4.2585263690997237E-2</c:v>
                </c:pt>
                <c:pt idx="874">
                  <c:v>4.1197275279333909E-2</c:v>
                </c:pt>
                <c:pt idx="875">
                  <c:v>4.0541083428226717E-2</c:v>
                </c:pt>
                <c:pt idx="876">
                  <c:v>4.001794549722066E-2</c:v>
                </c:pt>
                <c:pt idx="877">
                  <c:v>4.0193339909735316E-2</c:v>
                </c:pt>
                <c:pt idx="878">
                  <c:v>4.0767896819563526E-2</c:v>
                </c:pt>
                <c:pt idx="879">
                  <c:v>4.0278022368582737E-2</c:v>
                </c:pt>
                <c:pt idx="880">
                  <c:v>3.9255932237197484E-2</c:v>
                </c:pt>
                <c:pt idx="881">
                  <c:v>3.9198482289535229E-2</c:v>
                </c:pt>
                <c:pt idx="882">
                  <c:v>4.0405045319843721E-2</c:v>
                </c:pt>
                <c:pt idx="883">
                  <c:v>4.2077297070506163E-2</c:v>
                </c:pt>
                <c:pt idx="884">
                  <c:v>4.3949129701320276E-2</c:v>
                </c:pt>
                <c:pt idx="885">
                  <c:v>4.7151500796135469E-2</c:v>
                </c:pt>
                <c:pt idx="886">
                  <c:v>5.1152196148567551E-2</c:v>
                </c:pt>
                <c:pt idx="887">
                  <c:v>5.3656034899861954E-2</c:v>
                </c:pt>
                <c:pt idx="888">
                  <c:v>5.3598585689209846E-2</c:v>
                </c:pt>
                <c:pt idx="889">
                  <c:v>5.1112901699702083E-2</c:v>
                </c:pt>
                <c:pt idx="890">
                  <c:v>4.7562787086395539E-2</c:v>
                </c:pt>
                <c:pt idx="891">
                  <c:v>4.4544888153493466E-2</c:v>
                </c:pt>
                <c:pt idx="892">
                  <c:v>4.2524893621349778E-2</c:v>
                </c:pt>
                <c:pt idx="893">
                  <c:v>4.06379522722971E-2</c:v>
                </c:pt>
                <c:pt idx="894">
                  <c:v>3.8484903820052298E-2</c:v>
                </c:pt>
                <c:pt idx="895">
                  <c:v>3.6631226688035042E-2</c:v>
                </c:pt>
                <c:pt idx="896">
                  <c:v>3.5609136556649788E-2</c:v>
                </c:pt>
                <c:pt idx="897">
                  <c:v>3.5019471665593174E-2</c:v>
                </c:pt>
                <c:pt idx="898">
                  <c:v>3.3731272956995531E-2</c:v>
                </c:pt>
                <c:pt idx="899">
                  <c:v>3.2010649745079355E-2</c:v>
                </c:pt>
                <c:pt idx="900">
                  <c:v>3.1520775294098601E-2</c:v>
                </c:pt>
                <c:pt idx="901">
                  <c:v>3.2793865284457671E-2</c:v>
                </c:pt>
                <c:pt idx="902">
                  <c:v>3.4898541538438591E-2</c:v>
                </c:pt>
                <c:pt idx="903">
                  <c:v>3.5240254088089833E-2</c:v>
                </c:pt>
                <c:pt idx="904">
                  <c:v>3.2821097795642823E-2</c:v>
                </c:pt>
                <c:pt idx="905">
                  <c:v>3.2164905944535617E-2</c:v>
                </c:pt>
                <c:pt idx="906">
                  <c:v>3.5067905719123292E-2</c:v>
                </c:pt>
                <c:pt idx="907">
                  <c:v>3.6540576589634041E-2</c:v>
                </c:pt>
                <c:pt idx="908">
                  <c:v>3.4321001177338689E-2</c:v>
                </c:pt>
                <c:pt idx="909">
                  <c:v>3.2533851005372004E-2</c:v>
                </c:pt>
                <c:pt idx="910">
                  <c:v>3.4106311578948445E-2</c:v>
                </c:pt>
                <c:pt idx="911">
                  <c:v>3.6643413810268165E-2</c:v>
                </c:pt>
                <c:pt idx="912">
                  <c:v>3.7450815080273307E-2</c:v>
                </c:pt>
                <c:pt idx="913">
                  <c:v>3.75264197897223E-2</c:v>
                </c:pt>
                <c:pt idx="914">
                  <c:v>3.8001185522464502E-2</c:v>
                </c:pt>
                <c:pt idx="915">
                  <c:v>3.8043526751888219E-2</c:v>
                </c:pt>
                <c:pt idx="916">
                  <c:v>3.7387334900781048E-2</c:v>
                </c:pt>
                <c:pt idx="917">
                  <c:v>3.7363149170154167E-2</c:v>
                </c:pt>
                <c:pt idx="918">
                  <c:v>3.8004232303022779E-2</c:v>
                </c:pt>
                <c:pt idx="919">
                  <c:v>3.691561521158699E-2</c:v>
                </c:pt>
                <c:pt idx="920">
                  <c:v>3.4496458919139925E-2</c:v>
                </c:pt>
                <c:pt idx="921">
                  <c:v>3.4738381028715341E-2</c:v>
                </c:pt>
                <c:pt idx="922">
                  <c:v>3.7475063403176592E-2</c:v>
                </c:pt>
                <c:pt idx="923">
                  <c:v>3.8482045553333434E-2</c:v>
                </c:pt>
                <c:pt idx="924">
                  <c:v>3.6894476261518414E-2</c:v>
                </c:pt>
                <c:pt idx="925">
                  <c:v>3.3909840808641595E-2</c:v>
                </c:pt>
                <c:pt idx="926">
                  <c:v>3.1657001179310827E-2</c:v>
                </c:pt>
                <c:pt idx="927">
                  <c:v>3.1599551968658698E-2</c:v>
                </c:pt>
                <c:pt idx="928">
                  <c:v>3.1508839277981281E-2</c:v>
                </c:pt>
                <c:pt idx="929">
                  <c:v>3.0952437866949956E-2</c:v>
                </c:pt>
                <c:pt idx="930">
                  <c:v>3.2125736680223019E-2</c:v>
                </c:pt>
                <c:pt idx="931">
                  <c:v>3.250071270989955E-2</c:v>
                </c:pt>
                <c:pt idx="932">
                  <c:v>2.9948502497351367E-2</c:v>
                </c:pt>
                <c:pt idx="933">
                  <c:v>2.9724735886572855E-2</c:v>
                </c:pt>
                <c:pt idx="934">
                  <c:v>3.3758693982020041E-2</c:v>
                </c:pt>
                <c:pt idx="935">
                  <c:v>3.7460018014224564E-2</c:v>
                </c:pt>
                <c:pt idx="936">
                  <c:v>4.0163437645670721E-2</c:v>
                </c:pt>
                <c:pt idx="937">
                  <c:v>4.1935479836408968E-2</c:v>
                </c:pt>
                <c:pt idx="938">
                  <c:v>4.2044347288873116E-2</c:v>
                </c:pt>
                <c:pt idx="939">
                  <c:v>4.3517018159383886E-2</c:v>
                </c:pt>
                <c:pt idx="940">
                  <c:v>4.7018761311436702E-2</c:v>
                </c:pt>
                <c:pt idx="941">
                  <c:v>4.5930144220000919E-2</c:v>
                </c:pt>
                <c:pt idx="942">
                  <c:v>3.6392602465133747E-2</c:v>
                </c:pt>
                <c:pt idx="943">
                  <c:v>2.6888324927302025E-2</c:v>
                </c:pt>
                <c:pt idx="944">
                  <c:v>2.330494683397016E-2</c:v>
                </c:pt>
                <c:pt idx="945">
                  <c:v>2.1018844461624265E-2</c:v>
                </c:pt>
                <c:pt idx="946">
                  <c:v>1.9763909233051911E-2</c:v>
                </c:pt>
                <c:pt idx="947">
                  <c:v>2.3764604585483944E-2</c:v>
                </c:pt>
                <c:pt idx="948">
                  <c:v>3.3785989822491744E-2</c:v>
                </c:pt>
                <c:pt idx="949">
                  <c:v>4.6069291701218561E-2</c:v>
                </c:pt>
                <c:pt idx="950">
                  <c:v>5.3529388976279783E-2</c:v>
                </c:pt>
                <c:pt idx="951">
                  <c:v>5.7297239231524751E-2</c:v>
                </c:pt>
                <c:pt idx="952">
                  <c:v>6.2894581625170212E-2</c:v>
                </c:pt>
                <c:pt idx="953">
                  <c:v>5.4055573687844111E-2</c:v>
                </c:pt>
                <c:pt idx="954">
                  <c:v>1.4813745007411838E-2</c:v>
                </c:pt>
                <c:pt idx="955">
                  <c:v>-2.4361557449979997E-2</c:v>
                </c:pt>
                <c:pt idx="956">
                  <c:v>-3.4930266348620662E-2</c:v>
                </c:pt>
                <c:pt idx="957">
                  <c:v>-2.9000289154722383E-2</c:v>
                </c:pt>
                <c:pt idx="958">
                  <c:v>-2.1639982319737027E-2</c:v>
                </c:pt>
                <c:pt idx="959">
                  <c:v>-1.6441802423405035E-2</c:v>
                </c:pt>
                <c:pt idx="960">
                  <c:v>-1.2474370550998239E-2</c:v>
                </c:pt>
                <c:pt idx="961">
                  <c:v>-9.9705317997038165E-3</c:v>
                </c:pt>
                <c:pt idx="962">
                  <c:v>-9.8284001302042494E-3</c:v>
                </c:pt>
                <c:pt idx="963">
                  <c:v>-1.1083335358776604E-2</c:v>
                </c:pt>
                <c:pt idx="964">
                  <c:v>-1.3236383811021418E-2</c:v>
                </c:pt>
                <c:pt idx="965">
                  <c:v>-1.5289641823190349E-2</c:v>
                </c:pt>
                <c:pt idx="966">
                  <c:v>-1.777532507568794E-2</c:v>
                </c:pt>
                <c:pt idx="967">
                  <c:v>-2.0061428185044004E-2</c:v>
                </c:pt>
                <c:pt idx="968">
                  <c:v>-1.7191691153471456E-2</c:v>
                </c:pt>
                <c:pt idx="969">
                  <c:v>-1.0130755638713644E-2</c:v>
                </c:pt>
                <c:pt idx="970">
                  <c:v>-4.5001497650428348E-3</c:v>
                </c:pt>
                <c:pt idx="971">
                  <c:v>-1.397569110303528E-3</c:v>
                </c:pt>
                <c:pt idx="972">
                  <c:v>8.7342528081398095E-4</c:v>
                </c:pt>
                <c:pt idx="973">
                  <c:v>3.9427431925381836E-3</c:v>
                </c:pt>
                <c:pt idx="974">
                  <c:v>9.174187305905605E-3</c:v>
                </c:pt>
                <c:pt idx="975">
                  <c:v>1.5436798563046592E-2</c:v>
                </c:pt>
                <c:pt idx="976">
                  <c:v>2.0734769636464548E-2</c:v>
                </c:pt>
                <c:pt idx="977">
                  <c:v>2.5334207629351672E-2</c:v>
                </c:pt>
                <c:pt idx="978">
                  <c:v>2.9235112541707881E-2</c:v>
                </c:pt>
                <c:pt idx="979">
                  <c:v>3.0441674835006247E-2</c:v>
                </c:pt>
                <c:pt idx="980">
                  <c:v>2.7922728102483387E-2</c:v>
                </c:pt>
                <c:pt idx="981">
                  <c:v>2.3474499528494237E-2</c:v>
                </c:pt>
                <c:pt idx="982">
                  <c:v>1.9558486634909618E-2</c:v>
                </c:pt>
                <c:pt idx="983">
                  <c:v>1.7538491365755769E-2</c:v>
                </c:pt>
                <c:pt idx="984">
                  <c:v>1.7115143874825572E-2</c:v>
                </c:pt>
                <c:pt idx="985">
                  <c:v>1.7523383384527361E-2</c:v>
                </c:pt>
                <c:pt idx="986">
                  <c:v>1.6667610653268515E-2</c:v>
                </c:pt>
                <c:pt idx="987">
                  <c:v>1.321728574302765E-2</c:v>
                </c:pt>
                <c:pt idx="988">
                  <c:v>1.1164027730858672E-2</c:v>
                </c:pt>
                <c:pt idx="989">
                  <c:v>1.4166818682532341E-2</c:v>
                </c:pt>
                <c:pt idx="990">
                  <c:v>1.9265208875798648E-2</c:v>
                </c:pt>
                <c:pt idx="991">
                  <c:v>2.3232640011195262E-2</c:v>
                </c:pt>
                <c:pt idx="992">
                  <c:v>2.560342484238861E-2</c:v>
                </c:pt>
                <c:pt idx="993">
                  <c:v>2.7175886152975202E-2</c:v>
                </c:pt>
                <c:pt idx="994">
                  <c:v>2.8881401383662925E-2</c:v>
                </c:pt>
                <c:pt idx="995">
                  <c:v>3.0719969797441633E-2</c:v>
                </c:pt>
                <c:pt idx="996">
                  <c:v>3.1660424987547869E-2</c:v>
                </c:pt>
                <c:pt idx="997">
                  <c:v>3.137013141671878E-2</c:v>
                </c:pt>
                <c:pt idx="998">
                  <c:v>3.1645317006319465E-2</c:v>
                </c:pt>
                <c:pt idx="999">
                  <c:v>3.3051460916779643E-2</c:v>
                </c:pt>
                <c:pt idx="1000">
                  <c:v>3.3359909249395449E-2</c:v>
                </c:pt>
                <c:pt idx="1001">
                  <c:v>3.1705812997529864E-2</c:v>
                </c:pt>
                <c:pt idx="1002">
                  <c:v>3.0051716745664283E-2</c:v>
                </c:pt>
                <c:pt idx="1003">
                  <c:v>2.9362261414531843E-2</c:v>
                </c:pt>
                <c:pt idx="1004">
                  <c:v>2.8573014906313383E-2</c:v>
                </c:pt>
                <c:pt idx="1005">
                  <c:v>2.7883559575180919E-2</c:v>
                </c:pt>
                <c:pt idx="1006">
                  <c:v>2.8391589524958578E-2</c:v>
                </c:pt>
                <c:pt idx="1007">
                  <c:v>2.85337211944581E-2</c:v>
                </c:pt>
                <c:pt idx="1008">
                  <c:v>2.9241331287377256E-2</c:v>
                </c:pt>
                <c:pt idx="1009">
                  <c:v>3.8298075603651928E-2</c:v>
                </c:pt>
                <c:pt idx="1010">
                  <c:v>5.1579281883137172E-2</c:v>
                </c:pt>
                <c:pt idx="1011">
                  <c:v>5.2087311832914776E-2</c:v>
                </c:pt>
                <c:pt idx="1012">
                  <c:v>4.1452075237213393E-2</c:v>
                </c:pt>
                <c:pt idx="1013">
                  <c:v>3.4176450861075465E-2</c:v>
                </c:pt>
                <c:pt idx="1014">
                  <c:v>3.1890348488729549E-2</c:v>
                </c:pt>
                <c:pt idx="1015">
                  <c:v>3.3363019359240305E-2</c:v>
                </c:pt>
                <c:pt idx="1016">
                  <c:v>3.8893834055825097E-2</c:v>
                </c:pt>
                <c:pt idx="1017">
                  <c:v>4.3659589448838597E-2</c:v>
                </c:pt>
                <c:pt idx="1018">
                  <c:v>4.2238337557149973E-2</c:v>
                </c:pt>
                <c:pt idx="1019">
                  <c:v>3.5395138421340663E-2</c:v>
                </c:pt>
                <c:pt idx="1020">
                  <c:v>2.8551938548521224E-2</c:v>
                </c:pt>
                <c:pt idx="1021">
                  <c:v>2.3970656054430984E-2</c:v>
                </c:pt>
                <c:pt idx="1022">
                  <c:v>2.1484972801933379E-2</c:v>
                </c:pt>
                <c:pt idx="1023">
                  <c:v>2.0728990510750361E-2</c:v>
                </c:pt>
                <c:pt idx="1024">
                  <c:v>2.0671540563088092E-2</c:v>
                </c:pt>
                <c:pt idx="1025">
                  <c:v>2.0015348711980921E-2</c:v>
                </c:pt>
                <c:pt idx="1026">
                  <c:v>1.8560833340267008E-2</c:v>
                </c:pt>
                <c:pt idx="1027">
                  <c:v>1.890254588991824E-2</c:v>
                </c:pt>
                <c:pt idx="1028">
                  <c:v>2.124006650407612E-2</c:v>
                </c:pt>
                <c:pt idx="1029">
                  <c:v>2.20474677740813E-2</c:v>
                </c:pt>
                <c:pt idx="1030">
                  <c:v>2.2089809003504997E-2</c:v>
                </c:pt>
                <c:pt idx="1031">
                  <c:v>2.4493857314723574E-2</c:v>
                </c:pt>
                <c:pt idx="1032">
                  <c:v>2.506841348754164E-2</c:v>
                </c:pt>
                <c:pt idx="1033">
                  <c:v>1.749341779117617E-2</c:v>
                </c:pt>
                <c:pt idx="1034">
                  <c:v>8.6876733338753249E-3</c:v>
                </c:pt>
                <c:pt idx="1035">
                  <c:v>9.9274998442091186E-3</c:v>
                </c:pt>
                <c:pt idx="1036">
                  <c:v>1.6921907661906262E-2</c:v>
                </c:pt>
                <c:pt idx="1037">
                  <c:v>2.1787453494995605E-2</c:v>
                </c:pt>
                <c:pt idx="1038">
                  <c:v>2.5788148847427663E-2</c:v>
                </c:pt>
                <c:pt idx="1039">
                  <c:v>2.9555999839682746E-2</c:v>
                </c:pt>
                <c:pt idx="1040">
                  <c:v>3.1427831733486733E-2</c:v>
                </c:pt>
                <c:pt idx="1041">
                  <c:v>3.1703017323087404E-2</c:v>
                </c:pt>
                <c:pt idx="1042">
                  <c:v>3.1179879392081351E-2</c:v>
                </c:pt>
                <c:pt idx="1043">
                  <c:v>3.1687909341858972E-2</c:v>
                </c:pt>
                <c:pt idx="1044">
                  <c:v>3.499007087674999E-2</c:v>
                </c:pt>
                <c:pt idx="1045">
                  <c:v>4.1419000271027497E-2</c:v>
                </c:pt>
                <c:pt idx="1046">
                  <c:v>4.9477840186543741E-2</c:v>
                </c:pt>
                <c:pt idx="1047">
                  <c:v>4.9154283135689369E-2</c:v>
                </c:pt>
                <c:pt idx="1048">
                  <c:v>3.1367398334552724E-2</c:v>
                </c:pt>
                <c:pt idx="1049">
                  <c:v>9.8550045075948382E-3</c:v>
                </c:pt>
                <c:pt idx="1050">
                  <c:v>3.2779132119877697E-3</c:v>
                </c:pt>
                <c:pt idx="1051">
                  <c:v>8.1434590450771126E-3</c:v>
                </c:pt>
                <c:pt idx="1052">
                  <c:v>1.3108795318242291E-2</c:v>
                </c:pt>
                <c:pt idx="1053">
                  <c:v>1.3916195851237309E-2</c:v>
                </c:pt>
                <c:pt idx="1054">
                  <c:v>1.133072215866387E-2</c:v>
                </c:pt>
                <c:pt idx="1055">
                  <c:v>8.5456675859387574E-3</c:v>
                </c:pt>
                <c:pt idx="1056">
                  <c:v>7.65663137465461E-3</c:v>
                </c:pt>
                <c:pt idx="1057">
                  <c:v>5.4370552253491106E-3</c:v>
                </c:pt>
                <c:pt idx="1058">
                  <c:v>1.0886170914358262E-3</c:v>
                </c:pt>
                <c:pt idx="1059">
                  <c:v>0</c:v>
                </c:pt>
                <c:pt idx="1060">
                  <c:v>2.3617070817948992E-3</c:v>
                </c:pt>
                <c:pt idx="1061">
                  <c:v>5.2556298439942724E-3</c:v>
                </c:pt>
                <c:pt idx="1062">
                  <c:v>7.6173369257891768E-3</c:v>
                </c:pt>
                <c:pt idx="1063">
                  <c:v>8.482187406446462E-3</c:v>
                </c:pt>
                <c:pt idx="1064">
                  <c:v>9.3470378871037488E-3</c:v>
                </c:pt>
                <c:pt idx="1065">
                  <c:v>1.1342846688620562E-2</c:v>
                </c:pt>
                <c:pt idx="1066">
                  <c:v>1.1941589329075606E-2</c:v>
                </c:pt>
                <c:pt idx="1067">
                  <c:v>1.0710840568140241E-2</c:v>
                </c:pt>
                <c:pt idx="1068">
                  <c:v>1.0112097927685198E-2</c:v>
                </c:pt>
                <c:pt idx="1069">
                  <c:v>1.0877157968266635E-2</c:v>
                </c:pt>
                <c:pt idx="1070">
                  <c:v>1.1076738848418319E-2</c:v>
                </c:pt>
                <c:pt idx="1071">
                  <c:v>9.9790440075840699E-3</c:v>
                </c:pt>
                <c:pt idx="1072">
                  <c:v>9.6796726873565487E-3</c:v>
                </c:pt>
                <c:pt idx="1073">
                  <c:v>1.0045570967634629E-2</c:v>
                </c:pt>
                <c:pt idx="1074">
                  <c:v>9.2472474470279113E-3</c:v>
                </c:pt>
                <c:pt idx="1075">
                  <c:v>8.2160795662442193E-3</c:v>
                </c:pt>
                <c:pt idx="1076">
                  <c:v>8.9478761268003901E-3</c:v>
                </c:pt>
                <c:pt idx="1077">
                  <c:v>1.1675481488873363E-2</c:v>
                </c:pt>
                <c:pt idx="1078">
                  <c:v>1.4702458171173868E-2</c:v>
                </c:pt>
                <c:pt idx="1079">
                  <c:v>1.5467518211755318E-2</c:v>
                </c:pt>
                <c:pt idx="1080">
                  <c:v>1.4303296410870499E-2</c:v>
                </c:pt>
                <c:pt idx="1081">
                  <c:v>1.3471709410238503E-2</c:v>
                </c:pt>
                <c:pt idx="1082">
                  <c:v>1.3704553770415457E-2</c:v>
                </c:pt>
                <c:pt idx="1083">
                  <c:v>1.4735721651199147E-2</c:v>
                </c:pt>
                <c:pt idx="1084">
                  <c:v>1.6166051292286196E-2</c:v>
                </c:pt>
                <c:pt idx="1085">
                  <c:v>1.6798057412766521E-2</c:v>
                </c:pt>
                <c:pt idx="1086">
                  <c:v>1.6698266972690681E-2</c:v>
                </c:pt>
                <c:pt idx="1087">
                  <c:v>1.639889565246316E-2</c:v>
                </c:pt>
                <c:pt idx="1088">
                  <c:v>1.5500781691780596E-2</c:v>
                </c:pt>
                <c:pt idx="1089">
                  <c:v>1.4702458171173868E-2</c:v>
                </c:pt>
                <c:pt idx="1090">
                  <c:v>1.4070452050693547E-2</c:v>
                </c:pt>
                <c:pt idx="1091">
                  <c:v>1.3105811129960412E-2</c:v>
                </c:pt>
                <c:pt idx="1092">
                  <c:v>1.3238865050061541E-2</c:v>
                </c:pt>
                <c:pt idx="1093">
                  <c:v>1.4702458171173868E-2</c:v>
                </c:pt>
                <c:pt idx="1094">
                  <c:v>1.5899943452083953E-2</c:v>
                </c:pt>
                <c:pt idx="1095">
                  <c:v>1.6831320892791799E-2</c:v>
                </c:pt>
                <c:pt idx="1096">
                  <c:v>1.7496590493297409E-2</c:v>
                </c:pt>
                <c:pt idx="1097">
                  <c:v>1.6964374812892924E-2</c:v>
                </c:pt>
                <c:pt idx="1098">
                  <c:v>1.5766889531982839E-2</c:v>
                </c:pt>
                <c:pt idx="1099">
                  <c:v>1.5434254731730027E-2</c:v>
                </c:pt>
                <c:pt idx="1100">
                  <c:v>1.6199314772311478E-2</c:v>
                </c:pt>
                <c:pt idx="1101">
                  <c:v>1.7430063533246842E-2</c:v>
                </c:pt>
                <c:pt idx="1102">
                  <c:v>1.8261650533878848E-2</c:v>
                </c:pt>
                <c:pt idx="1103">
                  <c:v>1.8494494894055812E-2</c:v>
                </c:pt>
                <c:pt idx="1104">
                  <c:v>1.9026710574460298E-2</c:v>
                </c:pt>
                <c:pt idx="1105">
                  <c:v>1.9924824535142861E-2</c:v>
                </c:pt>
                <c:pt idx="1106">
                  <c:v>1.972524365499119E-2</c:v>
                </c:pt>
                <c:pt idx="1107">
                  <c:v>1.8095333133752455E-2</c:v>
                </c:pt>
                <c:pt idx="1108">
                  <c:v>1.6831320892791799E-2</c:v>
                </c:pt>
                <c:pt idx="1109">
                  <c:v>1.6432159132488439E-2</c:v>
                </c:pt>
                <c:pt idx="1110">
                  <c:v>1.6199314772311478E-2</c:v>
                </c:pt>
                <c:pt idx="1111">
                  <c:v>1.6232578252336757E-2</c:v>
                </c:pt>
                <c:pt idx="1112">
                  <c:v>1.6531949572564278E-2</c:v>
                </c:pt>
                <c:pt idx="1113">
                  <c:v>1.6698266972690681E-2</c:v>
                </c:pt>
                <c:pt idx="1114">
                  <c:v>1.6565213052589556E-2</c:v>
                </c:pt>
                <c:pt idx="1115">
                  <c:v>1.573362605195755E-2</c:v>
                </c:pt>
                <c:pt idx="1116">
                  <c:v>1.4902039051325554E-2</c:v>
                </c:pt>
                <c:pt idx="1117">
                  <c:v>1.5068356451451949E-2</c:v>
                </c:pt>
                <c:pt idx="1118">
                  <c:v>1.5301200811628913E-2</c:v>
                </c:pt>
                <c:pt idx="1119">
                  <c:v>1.4502877291022185E-2</c:v>
                </c:pt>
                <c:pt idx="1120">
                  <c:v>1.3804344210491305E-2</c:v>
                </c:pt>
                <c:pt idx="1121">
                  <c:v>1.4436350330971626E-2</c:v>
                </c:pt>
                <c:pt idx="1122">
                  <c:v>1.5667099091906993E-2</c:v>
                </c:pt>
                <c:pt idx="1123">
                  <c:v>1.5899943452083953E-2</c:v>
                </c:pt>
                <c:pt idx="1124">
                  <c:v>1.5267937331603632E-2</c:v>
                </c:pt>
                <c:pt idx="1125">
                  <c:v>1.4735721651199147E-2</c:v>
                </c:pt>
                <c:pt idx="1126">
                  <c:v>1.4502877291022185E-2</c:v>
                </c:pt>
                <c:pt idx="1127">
                  <c:v>1.4968566011376111E-2</c:v>
                </c:pt>
                <c:pt idx="1128">
                  <c:v>1.5999733892159793E-2</c:v>
                </c:pt>
                <c:pt idx="1129">
                  <c:v>1.6232578252336757E-2</c:v>
                </c:pt>
                <c:pt idx="1130">
                  <c:v>1.4436350330971626E-2</c:v>
                </c:pt>
                <c:pt idx="1131">
                  <c:v>1.1542427568772247E-2</c:v>
                </c:pt>
                <c:pt idx="1132">
                  <c:v>1.0311678807836872E-2</c:v>
                </c:pt>
                <c:pt idx="1133">
                  <c:v>1.1509164088746969E-2</c:v>
                </c:pt>
                <c:pt idx="1134">
                  <c:v>1.3371918970162655E-2</c:v>
                </c:pt>
                <c:pt idx="1135">
                  <c:v>1.4835512091274984E-2</c:v>
                </c:pt>
                <c:pt idx="1136">
                  <c:v>1.5766889531982839E-2</c:v>
                </c:pt>
                <c:pt idx="1137">
                  <c:v>1.6166051292286196E-2</c:v>
                </c:pt>
                <c:pt idx="1138">
                  <c:v>1.6631740012640124E-2</c:v>
                </c:pt>
                <c:pt idx="1139">
                  <c:v>1.7297009613145727E-2</c:v>
                </c:pt>
                <c:pt idx="1140">
                  <c:v>1.7762698333499652E-2</c:v>
                </c:pt>
                <c:pt idx="1141">
                  <c:v>1.7729434853474373E-2</c:v>
                </c:pt>
                <c:pt idx="1142">
                  <c:v>1.7163955693044609E-2</c:v>
                </c:pt>
                <c:pt idx="1143">
                  <c:v>1.7097428732994042E-2</c:v>
                </c:pt>
                <c:pt idx="1144">
                  <c:v>1.7829225293550213E-2</c:v>
                </c:pt>
                <c:pt idx="1145">
                  <c:v>1.8161860093803012E-2</c:v>
                </c:pt>
                <c:pt idx="1146">
                  <c:v>1.7696171373449084E-2</c:v>
                </c:pt>
                <c:pt idx="1147">
                  <c:v>1.7430063533246842E-2</c:v>
                </c:pt>
                <c:pt idx="1148">
                  <c:v>1.756311745334797E-2</c:v>
                </c:pt>
                <c:pt idx="1149">
                  <c:v>1.7363536573196284E-2</c:v>
                </c:pt>
                <c:pt idx="1150">
                  <c:v>1.6764793932741242E-2</c:v>
                </c:pt>
                <c:pt idx="1151">
                  <c:v>1.6265841732362035E-2</c:v>
                </c:pt>
                <c:pt idx="1152">
                  <c:v>1.5933206932109235E-2</c:v>
                </c:pt>
                <c:pt idx="1153">
                  <c:v>1.5800153012008118E-2</c:v>
                </c:pt>
                <c:pt idx="1154">
                  <c:v>1.6132787812260917E-2</c:v>
                </c:pt>
                <c:pt idx="1155">
                  <c:v>1.6432159132488439E-2</c:v>
                </c:pt>
                <c:pt idx="1156">
                  <c:v>1.6166051292286196E-2</c:v>
                </c:pt>
                <c:pt idx="1157">
                  <c:v>1.5833416492033396E-2</c:v>
                </c:pt>
                <c:pt idx="1158">
                  <c:v>1.573362605195755E-2</c:v>
                </c:pt>
                <c:pt idx="1159">
                  <c:v>1.5800153012008118E-2</c:v>
                </c:pt>
                <c:pt idx="1160">
                  <c:v>1.5866679972058675E-2</c:v>
                </c:pt>
                <c:pt idx="1161">
                  <c:v>1.573362605195755E-2</c:v>
                </c:pt>
                <c:pt idx="1162">
                  <c:v>1.5567308651831155E-2</c:v>
                </c:pt>
                <c:pt idx="1163">
                  <c:v>1.5434254731730027E-2</c:v>
                </c:pt>
                <c:pt idx="1164">
                  <c:v>1.536772777167947E-2</c:v>
                </c:pt>
                <c:pt idx="1165">
                  <c:v>1.5600572131856434E-2</c:v>
                </c:pt>
                <c:pt idx="1166">
                  <c:v>1.6032997372185082E-2</c:v>
                </c:pt>
                <c:pt idx="1167">
                  <c:v>1.6132787812260917E-2</c:v>
                </c:pt>
                <c:pt idx="1168">
                  <c:v>1.573362605195755E-2</c:v>
                </c:pt>
                <c:pt idx="1169">
                  <c:v>1.5400991251704748E-2</c:v>
                </c:pt>
                <c:pt idx="1170">
                  <c:v>1.5833416492033396E-2</c:v>
                </c:pt>
                <c:pt idx="1171">
                  <c:v>1.6432159132488439E-2</c:v>
                </c:pt>
                <c:pt idx="1172">
                  <c:v>1.6232578252336757E-2</c:v>
                </c:pt>
                <c:pt idx="1173">
                  <c:v>1.573362605195755E-2</c:v>
                </c:pt>
                <c:pt idx="1174">
                  <c:v>1.606626085221036E-2</c:v>
                </c:pt>
                <c:pt idx="1175">
                  <c:v>1.6964374812892924E-2</c:v>
                </c:pt>
                <c:pt idx="1176">
                  <c:v>1.6997638292918206E-2</c:v>
                </c:pt>
                <c:pt idx="1177">
                  <c:v>1.5999733892159793E-2</c:v>
                </c:pt>
                <c:pt idx="1178">
                  <c:v>1.4968566011376111E-2</c:v>
                </c:pt>
                <c:pt idx="1179">
                  <c:v>1.4802248611249706E-2</c:v>
                </c:pt>
                <c:pt idx="1180">
                  <c:v>1.5068356451451949E-2</c:v>
                </c:pt>
                <c:pt idx="1181">
                  <c:v>1.5068356451451949E-2</c:v>
                </c:pt>
                <c:pt idx="1182">
                  <c:v>1.5334464291654191E-2</c:v>
                </c:pt>
                <c:pt idx="1183">
                  <c:v>1.5999733892159793E-2</c:v>
                </c:pt>
                <c:pt idx="1184">
                  <c:v>1.6166051292286196E-2</c:v>
                </c:pt>
                <c:pt idx="1185">
                  <c:v>1.573362605195755E-2</c:v>
                </c:pt>
                <c:pt idx="1186">
                  <c:v>1.5434254731730027E-2</c:v>
                </c:pt>
                <c:pt idx="1187">
                  <c:v>1.5500781691780596E-2</c:v>
                </c:pt>
                <c:pt idx="1188">
                  <c:v>1.5700362571932271E-2</c:v>
                </c:pt>
                <c:pt idx="1189">
                  <c:v>1.6032997372185082E-2</c:v>
                </c:pt>
                <c:pt idx="1190">
                  <c:v>1.6598476532614845E-2</c:v>
                </c:pt>
                <c:pt idx="1191">
                  <c:v>1.7662907893423806E-2</c:v>
                </c:pt>
                <c:pt idx="1192">
                  <c:v>1.8860393174333905E-2</c:v>
                </c:pt>
                <c:pt idx="1193">
                  <c:v>1.9259554934637262E-2</c:v>
                </c:pt>
                <c:pt idx="1194">
                  <c:v>1.8827129694308612E-2</c:v>
                </c:pt>
                <c:pt idx="1195">
                  <c:v>1.7995542693676606E-2</c:v>
                </c:pt>
                <c:pt idx="1196">
                  <c:v>1.7463327013272131E-2</c:v>
                </c:pt>
                <c:pt idx="1197">
                  <c:v>1.7629644413398527E-2</c:v>
                </c:pt>
                <c:pt idx="1198">
                  <c:v>1.7862488773575491E-2</c:v>
                </c:pt>
                <c:pt idx="1199">
                  <c:v>1.8195123573828291E-2</c:v>
                </c:pt>
                <c:pt idx="1200">
                  <c:v>1.9059974054485576E-2</c:v>
                </c:pt>
                <c:pt idx="1201">
                  <c:v>1.9425872334763668E-2</c:v>
                </c:pt>
                <c:pt idx="1202">
                  <c:v>1.8694075774207498E-2</c:v>
                </c:pt>
                <c:pt idx="1203">
                  <c:v>1.7929015733626048E-2</c:v>
                </c:pt>
                <c:pt idx="1204">
                  <c:v>1.7795961813524934E-2</c:v>
                </c:pt>
                <c:pt idx="1205">
                  <c:v>1.8062069653727177E-2</c:v>
                </c:pt>
                <c:pt idx="1206">
                  <c:v>1.8461231414030534E-2</c:v>
                </c:pt>
                <c:pt idx="1207">
                  <c:v>1.8926920134384462E-2</c:v>
                </c:pt>
                <c:pt idx="1208">
                  <c:v>1.9159764494561426E-2</c:v>
                </c:pt>
                <c:pt idx="1209">
                  <c:v>1.8660812294182219E-2</c:v>
                </c:pt>
                <c:pt idx="1210">
                  <c:v>1.8062069653727177E-2</c:v>
                </c:pt>
                <c:pt idx="1211">
                  <c:v>1.8195123573828291E-2</c:v>
                </c:pt>
                <c:pt idx="1212">
                  <c:v>1.8827129694308612E-2</c:v>
                </c:pt>
                <c:pt idx="1213">
                  <c:v>1.9259554934637262E-2</c:v>
                </c:pt>
                <c:pt idx="1214">
                  <c:v>1.9492399294814226E-2</c:v>
                </c:pt>
                <c:pt idx="1215">
                  <c:v>2.0457040215547347E-2</c:v>
                </c:pt>
                <c:pt idx="1216">
                  <c:v>2.2319795096963045E-2</c:v>
                </c:pt>
                <c:pt idx="1217">
                  <c:v>2.3151382097595052E-2</c:v>
                </c:pt>
                <c:pt idx="1218">
                  <c:v>2.2086950736786081E-2</c:v>
                </c:pt>
                <c:pt idx="1219">
                  <c:v>2.0955992415926553E-2</c:v>
                </c:pt>
                <c:pt idx="1220">
                  <c:v>2.0656621095699032E-2</c:v>
                </c:pt>
                <c:pt idx="1221">
                  <c:v>2.0590094135648475E-2</c:v>
                </c:pt>
                <c:pt idx="1222">
                  <c:v>2.0490303695572625E-2</c:v>
                </c:pt>
                <c:pt idx="1223">
                  <c:v>2.0423776735522068E-2</c:v>
                </c:pt>
                <c:pt idx="1224">
                  <c:v>2.0257459335395661E-2</c:v>
                </c:pt>
                <c:pt idx="1225">
                  <c:v>2.0523567175597904E-2</c:v>
                </c:pt>
                <c:pt idx="1226">
                  <c:v>2.102251937597711E-2</c:v>
                </c:pt>
                <c:pt idx="1227">
                  <c:v>2.0822938495825425E-2</c:v>
                </c:pt>
                <c:pt idx="1228">
                  <c:v>2.0390513255496789E-2</c:v>
                </c:pt>
                <c:pt idx="1229">
                  <c:v>2.0590094135648475E-2</c:v>
                </c:pt>
                <c:pt idx="1230">
                  <c:v>2.0822938495825425E-2</c:v>
                </c:pt>
                <c:pt idx="1231">
                  <c:v>2.0689884575724311E-2</c:v>
                </c:pt>
                <c:pt idx="1232">
                  <c:v>2.0257459335395661E-2</c:v>
                </c:pt>
                <c:pt idx="1233">
                  <c:v>1.9658716694940619E-2</c:v>
                </c:pt>
                <c:pt idx="1234">
                  <c:v>1.9425872334763668E-2</c:v>
                </c:pt>
                <c:pt idx="1235">
                  <c:v>1.9758507135016468E-2</c:v>
                </c:pt>
                <c:pt idx="1236">
                  <c:v>1.9758507135016468E-2</c:v>
                </c:pt>
                <c:pt idx="1237">
                  <c:v>1.9059974054485576E-2</c:v>
                </c:pt>
                <c:pt idx="1238">
                  <c:v>1.8062069653727177E-2</c:v>
                </c:pt>
                <c:pt idx="1239">
                  <c:v>1.7030901772943485E-2</c:v>
                </c:pt>
                <c:pt idx="1240">
                  <c:v>1.6232578252336757E-2</c:v>
                </c:pt>
                <c:pt idx="1241">
                  <c:v>1.5866679972058675E-2</c:v>
                </c:pt>
                <c:pt idx="1242">
                  <c:v>1.5933206932109235E-2</c:v>
                </c:pt>
                <c:pt idx="1243">
                  <c:v>1.6199314772311478E-2</c:v>
                </c:pt>
                <c:pt idx="1244">
                  <c:v>1.6099524332235639E-2</c:v>
                </c:pt>
                <c:pt idx="1245">
                  <c:v>1.536772777167947E-2</c:v>
                </c:pt>
                <c:pt idx="1246">
                  <c:v>1.4436350330971626E-2</c:v>
                </c:pt>
                <c:pt idx="1247">
                  <c:v>1.3937398130592419E-2</c:v>
                </c:pt>
                <c:pt idx="1248">
                  <c:v>1.4136979010744104E-2</c:v>
                </c:pt>
                <c:pt idx="1249">
                  <c:v>1.4536140771047463E-2</c:v>
                </c:pt>
                <c:pt idx="1250">
                  <c:v>1.4536140771047463E-2</c:v>
                </c:pt>
                <c:pt idx="1251">
                  <c:v>1.4136979010744104E-2</c:v>
                </c:pt>
                <c:pt idx="1252">
                  <c:v>1.3704553770415457E-2</c:v>
                </c:pt>
                <c:pt idx="1253">
                  <c:v>1.3371918970162655E-2</c:v>
                </c:pt>
                <c:pt idx="1254">
                  <c:v>1.3139074609985691E-2</c:v>
                </c:pt>
                <c:pt idx="1255">
                  <c:v>1.3272128530086819E-2</c:v>
                </c:pt>
                <c:pt idx="1256">
                  <c:v>1.3638026810364898E-2</c:v>
                </c:pt>
                <c:pt idx="1257">
                  <c:v>1.3538236370289062E-2</c:v>
                </c:pt>
                <c:pt idx="1258">
                  <c:v>1.2939493729834018E-2</c:v>
                </c:pt>
                <c:pt idx="1259">
                  <c:v>1.2773176329707613E-2</c:v>
                </c:pt>
                <c:pt idx="1260">
                  <c:v>1.2906230249808739E-2</c:v>
                </c:pt>
                <c:pt idx="1261">
                  <c:v>1.2872966769783448E-2</c:v>
                </c:pt>
                <c:pt idx="1262">
                  <c:v>1.2706649369657055E-2</c:v>
                </c:pt>
                <c:pt idx="1263">
                  <c:v>1.2640122409606496E-2</c:v>
                </c:pt>
                <c:pt idx="1264">
                  <c:v>1.320560157003626E-2</c:v>
                </c:pt>
                <c:pt idx="1265">
                  <c:v>1.466919469114859E-2</c:v>
                </c:pt>
                <c:pt idx="1266">
                  <c:v>1.5866679972058675E-2</c:v>
                </c:pt>
                <c:pt idx="1267">
                  <c:v>1.5500781691780596E-2</c:v>
                </c:pt>
                <c:pt idx="1268">
                  <c:v>1.4436350330971626E-2</c:v>
                </c:pt>
                <c:pt idx="1269">
                  <c:v>1.3837607690516583E-2</c:v>
                </c:pt>
                <c:pt idx="1270">
                  <c:v>1.4003925090642978E-2</c:v>
                </c:pt>
                <c:pt idx="1271">
                  <c:v>1.4569404251072742E-2</c:v>
                </c:pt>
                <c:pt idx="1272">
                  <c:v>1.5301200811628913E-2</c:v>
                </c:pt>
                <c:pt idx="1273">
                  <c:v>1.6265841732362035E-2</c:v>
                </c:pt>
                <c:pt idx="1274">
                  <c:v>1.7197219173069888E-2</c:v>
                </c:pt>
                <c:pt idx="1275">
                  <c:v>1.7929015733626048E-2</c:v>
                </c:pt>
                <c:pt idx="1276">
                  <c:v>1.7929015733626048E-2</c:v>
                </c:pt>
                <c:pt idx="1277">
                  <c:v>1.7263746133120449E-2</c:v>
                </c:pt>
                <c:pt idx="1278">
                  <c:v>1.6997638292918206E-2</c:v>
                </c:pt>
                <c:pt idx="1279">
                  <c:v>1.7064165252968763E-2</c:v>
                </c:pt>
                <c:pt idx="1280">
                  <c:v>1.6931111332867645E-2</c:v>
                </c:pt>
                <c:pt idx="1281">
                  <c:v>1.6964374812892924E-2</c:v>
                </c:pt>
                <c:pt idx="1282">
                  <c:v>1.7529853973322691E-2</c:v>
                </c:pt>
                <c:pt idx="1283">
                  <c:v>1.8294914013904137E-2</c:v>
                </c:pt>
                <c:pt idx="1284">
                  <c:v>1.896018361440974E-2</c:v>
                </c:pt>
                <c:pt idx="1285">
                  <c:v>1.9525662774839504E-2</c:v>
                </c:pt>
                <c:pt idx="1286">
                  <c:v>1.9658716694940619E-2</c:v>
                </c:pt>
                <c:pt idx="1287">
                  <c:v>1.962545321491534E-2</c:v>
                </c:pt>
                <c:pt idx="1288">
                  <c:v>1.9658716694940619E-2</c:v>
                </c:pt>
                <c:pt idx="1289">
                  <c:v>1.972524365499119E-2</c:v>
                </c:pt>
                <c:pt idx="1290">
                  <c:v>1.995808801516814E-2</c:v>
                </c:pt>
                <c:pt idx="1291">
                  <c:v>2.0590094135648475E-2</c:v>
                </c:pt>
                <c:pt idx="1292">
                  <c:v>2.1721052456508003E-2</c:v>
                </c:pt>
                <c:pt idx="1293">
                  <c:v>2.2552639457140009E-2</c:v>
                </c:pt>
                <c:pt idx="1294">
                  <c:v>2.2153477696836638E-2</c:v>
                </c:pt>
                <c:pt idx="1295">
                  <c:v>2.1488208096331039E-2</c:v>
                </c:pt>
                <c:pt idx="1296">
                  <c:v>2.1521471576356317E-2</c:v>
                </c:pt>
                <c:pt idx="1297">
                  <c:v>2.212021421681136E-2</c:v>
                </c:pt>
                <c:pt idx="1298">
                  <c:v>2.2585902937165288E-2</c:v>
                </c:pt>
                <c:pt idx="1299">
                  <c:v>2.285201077736753E-2</c:v>
                </c:pt>
                <c:pt idx="1300">
                  <c:v>2.328443601769617E-2</c:v>
                </c:pt>
                <c:pt idx="1301">
                  <c:v>2.3683597777999537E-2</c:v>
                </c:pt>
                <c:pt idx="1302">
                  <c:v>2.3683597777999537E-2</c:v>
                </c:pt>
                <c:pt idx="1303">
                  <c:v>2.3550543857898412E-2</c:v>
                </c:pt>
                <c:pt idx="1304">
                  <c:v>2.3350962977746727E-2</c:v>
                </c:pt>
                <c:pt idx="1305">
                  <c:v>2.285201077736753E-2</c:v>
                </c:pt>
                <c:pt idx="1306">
                  <c:v>2.2419585537038881E-2</c:v>
                </c:pt>
                <c:pt idx="1307">
                  <c:v>2.2552639457140009E-2</c:v>
                </c:pt>
                <c:pt idx="1308">
                  <c:v>2.318464557762033E-2</c:v>
                </c:pt>
                <c:pt idx="1309">
                  <c:v>2.3883178658151212E-2</c:v>
                </c:pt>
                <c:pt idx="1310">
                  <c:v>2.4082759538302898E-2</c:v>
                </c:pt>
                <c:pt idx="1311">
                  <c:v>2.3617070817948969E-2</c:v>
                </c:pt>
                <c:pt idx="1312">
                  <c:v>2.2951801217443366E-2</c:v>
                </c:pt>
                <c:pt idx="1313">
                  <c:v>2.2685693377241124E-2</c:v>
                </c:pt>
                <c:pt idx="1314">
                  <c:v>2.2353058576988324E-2</c:v>
                </c:pt>
                <c:pt idx="1315">
                  <c:v>2.1654525496457435E-2</c:v>
                </c:pt>
                <c:pt idx="1316">
                  <c:v>2.1554735056381596E-2</c:v>
                </c:pt>
                <c:pt idx="1317">
                  <c:v>2.2685693377241124E-2</c:v>
                </c:pt>
                <c:pt idx="1318">
                  <c:v>2.3916442138176491E-2</c:v>
                </c:pt>
                <c:pt idx="1319">
                  <c:v>2.4149286498353455E-2</c:v>
                </c:pt>
                <c:pt idx="1320">
                  <c:v>2.3583807337923691E-2</c:v>
                </c:pt>
                <c:pt idx="1321">
                  <c:v>2.285201077736753E-2</c:v>
                </c:pt>
                <c:pt idx="1322">
                  <c:v>2.2319795096963045E-2</c:v>
                </c:pt>
                <c:pt idx="1323">
                  <c:v>2.2220004656887199E-2</c:v>
                </c:pt>
                <c:pt idx="1324">
                  <c:v>2.2386322057013602E-2</c:v>
                </c:pt>
                <c:pt idx="1325">
                  <c:v>2.2386322057013602E-2</c:v>
                </c:pt>
                <c:pt idx="1326">
                  <c:v>2.2086950736786081E-2</c:v>
                </c:pt>
                <c:pt idx="1327">
                  <c:v>2.2153477696836638E-2</c:v>
                </c:pt>
                <c:pt idx="1328">
                  <c:v>2.2752220337291684E-2</c:v>
                </c:pt>
                <c:pt idx="1329">
                  <c:v>2.3151382097595052E-2</c:v>
                </c:pt>
                <c:pt idx="1330">
                  <c:v>2.2718956857266406E-2</c:v>
                </c:pt>
                <c:pt idx="1331">
                  <c:v>2.2220004656887199E-2</c:v>
                </c:pt>
                <c:pt idx="1332">
                  <c:v>2.1953896816684956E-2</c:v>
                </c:pt>
                <c:pt idx="1333">
                  <c:v>2.145494461630576E-2</c:v>
                </c:pt>
                <c:pt idx="1334">
                  <c:v>2.0922728935901275E-2</c:v>
                </c:pt>
                <c:pt idx="1335">
                  <c:v>2.0656621095699032E-2</c:v>
                </c:pt>
                <c:pt idx="1336">
                  <c:v>2.0523567175597904E-2</c:v>
                </c:pt>
                <c:pt idx="1337">
                  <c:v>2.0523567175597904E-2</c:v>
                </c:pt>
                <c:pt idx="1338">
                  <c:v>2.0590094135648475E-2</c:v>
                </c:pt>
                <c:pt idx="1339">
                  <c:v>2.0290722815420954E-2</c:v>
                </c:pt>
                <c:pt idx="1340">
                  <c:v>1.9658716694940619E-2</c:v>
                </c:pt>
                <c:pt idx="1341">
                  <c:v>1.9059974054485576E-2</c:v>
                </c:pt>
                <c:pt idx="1342">
                  <c:v>1.8727339254232776E-2</c:v>
                </c:pt>
                <c:pt idx="1343">
                  <c:v>1.8694075774207498E-2</c:v>
                </c:pt>
                <c:pt idx="1344">
                  <c:v>1.862754881415694E-2</c:v>
                </c:pt>
                <c:pt idx="1345">
                  <c:v>1.8161860093803012E-2</c:v>
                </c:pt>
                <c:pt idx="1346">
                  <c:v>1.7430063533246842E-2</c:v>
                </c:pt>
                <c:pt idx="1347">
                  <c:v>1.6798057412766521E-2</c:v>
                </c:pt>
                <c:pt idx="1348">
                  <c:v>1.6299105212387314E-2</c:v>
                </c:pt>
                <c:pt idx="1349">
                  <c:v>1.5667099091906993E-2</c:v>
                </c:pt>
                <c:pt idx="1350">
                  <c:v>1.4768985131224427E-2</c:v>
                </c:pt>
                <c:pt idx="1351">
                  <c:v>1.3870871170541862E-2</c:v>
                </c:pt>
                <c:pt idx="1352">
                  <c:v>1.3238865050061541E-2</c:v>
                </c:pt>
                <c:pt idx="1353">
                  <c:v>1.2872966769783448E-2</c:v>
                </c:pt>
                <c:pt idx="1354">
                  <c:v>1.2407278049429532E-2</c:v>
                </c:pt>
                <c:pt idx="1355">
                  <c:v>1.1642218008848085E-2</c:v>
                </c:pt>
                <c:pt idx="1356">
                  <c:v>1.0843894488241357E-2</c:v>
                </c:pt>
                <c:pt idx="1357">
                  <c:v>1.0145361407710477E-2</c:v>
                </c:pt>
                <c:pt idx="1358">
                  <c:v>9.4800918072048632E-3</c:v>
                </c:pt>
                <c:pt idx="1359">
                  <c:v>8.8480856867245421E-3</c:v>
                </c:pt>
                <c:pt idx="1360">
                  <c:v>8.4156604463959048E-3</c:v>
                </c:pt>
                <c:pt idx="1361">
                  <c:v>8.2493430462694996E-3</c:v>
                </c:pt>
                <c:pt idx="1362">
                  <c:v>8.1495526061936621E-3</c:v>
                </c:pt>
                <c:pt idx="1363">
                  <c:v>8.0164986860925356E-3</c:v>
                </c:pt>
                <c:pt idx="1364">
                  <c:v>7.6838638858397349E-3</c:v>
                </c:pt>
                <c:pt idx="1365">
                  <c:v>7.2514386455110975E-3</c:v>
                </c:pt>
                <c:pt idx="1366">
                  <c:v>7.1849116854605282E-3</c:v>
                </c:pt>
                <c:pt idx="1367">
                  <c:v>7.0518577653594129E-3</c:v>
                </c:pt>
                <c:pt idx="1368">
                  <c:v>6.419851644879091E-3</c:v>
                </c:pt>
                <c:pt idx="1369">
                  <c:v>5.7545820443734783E-3</c:v>
                </c:pt>
                <c:pt idx="1370">
                  <c:v>5.7545820443734783E-3</c:v>
                </c:pt>
                <c:pt idx="1371">
                  <c:v>6.2202707647274064E-3</c:v>
                </c:pt>
                <c:pt idx="1372">
                  <c:v>6.3533246848285216E-3</c:v>
                </c:pt>
                <c:pt idx="1373">
                  <c:v>6.2202707647274064E-3</c:v>
                </c:pt>
                <c:pt idx="1374">
                  <c:v>6.087216844626279E-3</c:v>
                </c:pt>
                <c:pt idx="1375">
                  <c:v>5.7545820443734783E-3</c:v>
                </c:pt>
                <c:pt idx="1376">
                  <c:v>5.222366363968993E-3</c:v>
                </c:pt>
                <c:pt idx="1377">
                  <c:v>5.0560489638425991E-3</c:v>
                </c:pt>
                <c:pt idx="1378">
                  <c:v>5.3886837640953989E-3</c:v>
                </c:pt>
                <c:pt idx="1379">
                  <c:v>5.7878455243987577E-3</c:v>
                </c:pt>
                <c:pt idx="1380">
                  <c:v>5.8543724844493271E-3</c:v>
                </c:pt>
                <c:pt idx="1381">
                  <c:v>5.6547916042976416E-3</c:v>
                </c:pt>
                <c:pt idx="1382">
                  <c:v>5.5550011642218049E-3</c:v>
                </c:pt>
                <c:pt idx="1383">
                  <c:v>5.5550011642218049E-3</c:v>
                </c:pt>
                <c:pt idx="1384">
                  <c:v>5.5550011642218049E-3</c:v>
                </c:pt>
                <c:pt idx="1385">
                  <c:v>5.3554202840701204E-3</c:v>
                </c:pt>
                <c:pt idx="1386">
                  <c:v>5.0227854838173196E-3</c:v>
                </c:pt>
                <c:pt idx="1387">
                  <c:v>4.7899411236403565E-3</c:v>
                </c:pt>
                <c:pt idx="1388">
                  <c:v>4.823204603665635E-3</c:v>
                </c:pt>
                <c:pt idx="1389">
                  <c:v>5.0227854838173196E-3</c:v>
                </c:pt>
                <c:pt idx="1390">
                  <c:v>5.222366363968993E-3</c:v>
                </c:pt>
                <c:pt idx="1391">
                  <c:v>5.3886837640953989E-3</c:v>
                </c:pt>
                <c:pt idx="1392">
                  <c:v>5.621528124272363E-3</c:v>
                </c:pt>
                <c:pt idx="1393">
                  <c:v>5.9541629245251637E-3</c:v>
                </c:pt>
                <c:pt idx="1394">
                  <c:v>6.1870072847021269E-3</c:v>
                </c:pt>
                <c:pt idx="1395">
                  <c:v>6.3533246848285216E-3</c:v>
                </c:pt>
                <c:pt idx="1396">
                  <c:v>6.7192229651066122E-3</c:v>
                </c:pt>
                <c:pt idx="1397">
                  <c:v>7.0851212453846915E-3</c:v>
                </c:pt>
                <c:pt idx="1398">
                  <c:v>7.0518577653594129E-3</c:v>
                </c:pt>
                <c:pt idx="1399">
                  <c:v>7.0851212453846915E-3</c:v>
                </c:pt>
                <c:pt idx="1400">
                  <c:v>7.6173369257891768E-3</c:v>
                </c:pt>
                <c:pt idx="1401">
                  <c:v>8.2826065262947782E-3</c:v>
                </c:pt>
                <c:pt idx="1402">
                  <c:v>8.7815587266739849E-3</c:v>
                </c:pt>
                <c:pt idx="1403">
                  <c:v>9.0809300469015062E-3</c:v>
                </c:pt>
                <c:pt idx="1404">
                  <c:v>9.2472474470279113E-3</c:v>
                </c:pt>
                <c:pt idx="1405">
                  <c:v>9.5798822472807129E-3</c:v>
                </c:pt>
                <c:pt idx="1406">
                  <c:v>1.0178624887735755E-2</c:v>
                </c:pt>
                <c:pt idx="1407">
                  <c:v>1.0777367528190798E-2</c:v>
                </c:pt>
                <c:pt idx="1408">
                  <c:v>1.1342846688620562E-2</c:v>
                </c:pt>
                <c:pt idx="1409">
                  <c:v>1.2274224129328406E-2</c:v>
                </c:pt>
                <c:pt idx="1410">
                  <c:v>1.3338655490137376E-2</c:v>
                </c:pt>
                <c:pt idx="1411">
                  <c:v>1.4136979010744104E-2</c:v>
                </c:pt>
                <c:pt idx="1412">
                  <c:v>1.4802248611249706E-2</c:v>
                </c:pt>
                <c:pt idx="1413">
                  <c:v>1.5800153012008118E-2</c:v>
                </c:pt>
                <c:pt idx="1414">
                  <c:v>1.713069221301932E-2</c:v>
                </c:pt>
                <c:pt idx="1415">
                  <c:v>1.8561021854106369E-2</c:v>
                </c:pt>
                <c:pt idx="1416">
                  <c:v>2.0124405415294547E-2</c:v>
                </c:pt>
                <c:pt idx="1417">
                  <c:v>2.1920633336659678E-2</c:v>
                </c:pt>
                <c:pt idx="1418">
                  <c:v>2.3949705618201769E-2</c:v>
                </c:pt>
                <c:pt idx="1419">
                  <c:v>2.607856833981971E-2</c:v>
                </c:pt>
                <c:pt idx="1420">
                  <c:v>2.7974586701260688E-2</c:v>
                </c:pt>
                <c:pt idx="1421">
                  <c:v>2.9404916342347737E-2</c:v>
                </c:pt>
                <c:pt idx="1422">
                  <c:v>3.073545554335894E-2</c:v>
                </c:pt>
                <c:pt idx="1423">
                  <c:v>3.2531683464724077E-2</c:v>
                </c:pt>
                <c:pt idx="1424">
                  <c:v>3.4527492266240897E-2</c:v>
                </c:pt>
                <c:pt idx="1425">
                  <c:v>3.619066626750491E-2</c:v>
                </c:pt>
                <c:pt idx="1426">
                  <c:v>3.7654259388617238E-2</c:v>
                </c:pt>
                <c:pt idx="1427">
                  <c:v>3.9284169909855969E-2</c:v>
                </c:pt>
                <c:pt idx="1428">
                  <c:v>4.1080397831221103E-2</c:v>
                </c:pt>
                <c:pt idx="1429">
                  <c:v>4.3042943152712634E-2</c:v>
                </c:pt>
                <c:pt idx="1430">
                  <c:v>4.5205069354355858E-2</c:v>
                </c:pt>
                <c:pt idx="1431">
                  <c:v>4.753351295612547E-2</c:v>
                </c:pt>
                <c:pt idx="1432">
                  <c:v>5.0294381798223736E-2</c:v>
                </c:pt>
                <c:pt idx="1433">
                  <c:v>5.3321358480524231E-2</c:v>
                </c:pt>
                <c:pt idx="1434">
                  <c:v>5.6514652562951129E-2</c:v>
                </c:pt>
                <c:pt idx="1435">
                  <c:v>6.0240162325782512E-2</c:v>
                </c:pt>
                <c:pt idx="1436">
                  <c:v>6.4730732129195362E-2</c:v>
                </c:pt>
                <c:pt idx="1437">
                  <c:v>6.9720254132987394E-2</c:v>
                </c:pt>
                <c:pt idx="1438">
                  <c:v>7.5108937897082784E-2</c:v>
                </c:pt>
                <c:pt idx="1439">
                  <c:v>8.1295945181784915E-2</c:v>
                </c:pt>
                <c:pt idx="1440">
                  <c:v>8.8314539467119049E-2</c:v>
                </c:pt>
                <c:pt idx="1441">
                  <c:v>9.5865349432857669E-2</c:v>
                </c:pt>
                <c:pt idx="1442">
                  <c:v>0.10374879419884908</c:v>
                </c:pt>
                <c:pt idx="1443">
                  <c:v>0.11196487376509329</c:v>
                </c:pt>
                <c:pt idx="1444">
                  <c:v>0.12048032465156505</c:v>
                </c:pt>
                <c:pt idx="1445">
                  <c:v>0.1294614642583907</c:v>
                </c:pt>
                <c:pt idx="1446">
                  <c:v>0.13930745434587366</c:v>
                </c:pt>
                <c:pt idx="1447">
                  <c:v>0.15015134883411502</c:v>
                </c:pt>
                <c:pt idx="1448">
                  <c:v>0.16156072248278616</c:v>
                </c:pt>
                <c:pt idx="1449">
                  <c:v>0.17306988657153308</c:v>
                </c:pt>
                <c:pt idx="1450">
                  <c:v>0.1845457871802548</c:v>
                </c:pt>
                <c:pt idx="1451">
                  <c:v>0.19588863386887534</c:v>
                </c:pt>
                <c:pt idx="1452">
                  <c:v>0.20679905531716727</c:v>
                </c:pt>
                <c:pt idx="1453">
                  <c:v>0.21727705152513058</c:v>
                </c:pt>
                <c:pt idx="1454">
                  <c:v>0.227655257293018</c:v>
                </c:pt>
                <c:pt idx="1455">
                  <c:v>0.23763430130060204</c:v>
                </c:pt>
                <c:pt idx="1456">
                  <c:v>0.24704786614775637</c:v>
                </c:pt>
                <c:pt idx="1457">
                  <c:v>0.2565944849150118</c:v>
                </c:pt>
                <c:pt idx="1458">
                  <c:v>0.26693942720287395</c:v>
                </c:pt>
                <c:pt idx="1459">
                  <c:v>0.27784984865116585</c:v>
                </c:pt>
                <c:pt idx="1460">
                  <c:v>0.28876027009945782</c:v>
                </c:pt>
                <c:pt idx="1461">
                  <c:v>0.29953763762764857</c:v>
                </c:pt>
                <c:pt idx="1462">
                  <c:v>0.31064763995609218</c:v>
                </c:pt>
                <c:pt idx="1463">
                  <c:v>0.32228985796494025</c:v>
                </c:pt>
                <c:pt idx="1464">
                  <c:v>0.33416492033396533</c:v>
                </c:pt>
                <c:pt idx="1465">
                  <c:v>0.34620630010311676</c:v>
                </c:pt>
                <c:pt idx="1466">
                  <c:v>0.35848052423244514</c:v>
                </c:pt>
                <c:pt idx="1467">
                  <c:v>0.37098759272195053</c:v>
                </c:pt>
                <c:pt idx="1468">
                  <c:v>0.38362771513155702</c:v>
                </c:pt>
                <c:pt idx="1469">
                  <c:v>0.39626783754116351</c:v>
                </c:pt>
                <c:pt idx="1470">
                  <c:v>0.40804310947011274</c:v>
                </c:pt>
                <c:pt idx="1471">
                  <c:v>0.41745667431726707</c:v>
                </c:pt>
                <c:pt idx="1472">
                  <c:v>0.42390978944217145</c:v>
                </c:pt>
                <c:pt idx="1473">
                  <c:v>0.42833383228553368</c:v>
                </c:pt>
                <c:pt idx="1474">
                  <c:v>0.43255829424874426</c:v>
                </c:pt>
                <c:pt idx="1475">
                  <c:v>0.43794697801283972</c:v>
                </c:pt>
                <c:pt idx="1476">
                  <c:v>0.44483251837807264</c:v>
                </c:pt>
                <c:pt idx="1477">
                  <c:v>0.45261617270398824</c:v>
                </c:pt>
                <c:pt idx="1478">
                  <c:v>0.4607989887902072</c:v>
                </c:pt>
                <c:pt idx="1479">
                  <c:v>0.46948075707680531</c:v>
                </c:pt>
                <c:pt idx="1480">
                  <c:v>0.47859495060373219</c:v>
                </c:pt>
                <c:pt idx="1481">
                  <c:v>0.48767588065063361</c:v>
                </c:pt>
                <c:pt idx="1482">
                  <c:v>0.49685660113761099</c:v>
                </c:pt>
                <c:pt idx="1483">
                  <c:v>0.50656953730499288</c:v>
                </c:pt>
                <c:pt idx="1484">
                  <c:v>0.51648205435252637</c:v>
                </c:pt>
                <c:pt idx="1485">
                  <c:v>0.52592888267970594</c:v>
                </c:pt>
                <c:pt idx="1486">
                  <c:v>0.53510960316668321</c:v>
                </c:pt>
                <c:pt idx="1487">
                  <c:v>0.54452316801383749</c:v>
                </c:pt>
                <c:pt idx="1488">
                  <c:v>0.55370388850081498</c:v>
                </c:pt>
                <c:pt idx="1489">
                  <c:v>0.56208628546718553</c:v>
                </c:pt>
                <c:pt idx="1490">
                  <c:v>0.56996973023317699</c:v>
                </c:pt>
                <c:pt idx="1491">
                  <c:v>0.57778664803911783</c:v>
                </c:pt>
                <c:pt idx="1492">
                  <c:v>0.58547051192495758</c:v>
                </c:pt>
                <c:pt idx="1493">
                  <c:v>0.59288826797059513</c:v>
                </c:pt>
                <c:pt idx="1494">
                  <c:v>0.60047234141635897</c:v>
                </c:pt>
                <c:pt idx="1495">
                  <c:v>0.60855536706250202</c:v>
                </c:pt>
                <c:pt idx="1496">
                  <c:v>0.61730366230915079</c:v>
                </c:pt>
                <c:pt idx="1497">
                  <c:v>0.62651764627615336</c:v>
                </c:pt>
                <c:pt idx="1498">
                  <c:v>0.63549878588297903</c:v>
                </c:pt>
                <c:pt idx="1499">
                  <c:v>0.644280344609653</c:v>
                </c:pt>
                <c:pt idx="1500">
                  <c:v>0.65319495725642807</c:v>
                </c:pt>
                <c:pt idx="1501">
                  <c:v>0.66224262382330434</c:v>
                </c:pt>
                <c:pt idx="1502">
                  <c:v>0.67198882347071154</c:v>
                </c:pt>
                <c:pt idx="1503">
                  <c:v>0.68276619099890223</c:v>
                </c:pt>
                <c:pt idx="1504">
                  <c:v>0.69331071416691614</c:v>
                </c:pt>
                <c:pt idx="1505">
                  <c:v>0.70272427901407042</c:v>
                </c:pt>
                <c:pt idx="1506">
                  <c:v>0.71160562818082029</c:v>
                </c:pt>
                <c:pt idx="1507">
                  <c:v>0.72025413298739316</c:v>
                </c:pt>
                <c:pt idx="1508">
                  <c:v>0.72843694907361201</c:v>
                </c:pt>
                <c:pt idx="1509">
                  <c:v>0.73625386687955297</c:v>
                </c:pt>
                <c:pt idx="1510">
                  <c:v>0.74400425772544321</c:v>
                </c:pt>
                <c:pt idx="1511">
                  <c:v>0.75148854073113125</c:v>
                </c:pt>
                <c:pt idx="1512">
                  <c:v>0.7587732428566677</c:v>
                </c:pt>
                <c:pt idx="1513">
                  <c:v>0.76622426238233043</c:v>
                </c:pt>
                <c:pt idx="1514">
                  <c:v>0.77384159930811958</c:v>
                </c:pt>
                <c:pt idx="1515">
                  <c:v>0.78115956491368121</c:v>
                </c:pt>
                <c:pt idx="1516">
                  <c:v>0.78837774007916694</c:v>
                </c:pt>
                <c:pt idx="1517">
                  <c:v>0.79629444832518381</c:v>
                </c:pt>
                <c:pt idx="1518">
                  <c:v>0.80510927053188308</c:v>
                </c:pt>
                <c:pt idx="1519">
                  <c:v>0.81435651797891095</c:v>
                </c:pt>
                <c:pt idx="1520">
                  <c:v>0.82436882546652035</c:v>
                </c:pt>
                <c:pt idx="1521">
                  <c:v>0.83561188171506517</c:v>
                </c:pt>
                <c:pt idx="1522">
                  <c:v>0.84801915976449449</c:v>
                </c:pt>
                <c:pt idx="1523">
                  <c:v>0.86092539001430346</c:v>
                </c:pt>
                <c:pt idx="1524">
                  <c:v>0.87333266806373278</c:v>
                </c:pt>
                <c:pt idx="1525">
                  <c:v>0.8844094069121512</c:v>
                </c:pt>
                <c:pt idx="1526">
                  <c:v>0.89408907959950779</c:v>
                </c:pt>
                <c:pt idx="1527">
                  <c:v>0.90260453048597955</c:v>
                </c:pt>
                <c:pt idx="1528">
                  <c:v>0.90988923261151577</c:v>
                </c:pt>
                <c:pt idx="1529">
                  <c:v>0.9161760303362938</c:v>
                </c:pt>
                <c:pt idx="1530">
                  <c:v>0.92222998370089471</c:v>
                </c:pt>
                <c:pt idx="1531">
                  <c:v>0.92808435618534424</c:v>
                </c:pt>
                <c:pt idx="1532">
                  <c:v>0.93340651298938904</c:v>
                </c:pt>
                <c:pt idx="1533">
                  <c:v>0.93849582543325683</c:v>
                </c:pt>
                <c:pt idx="1534">
                  <c:v>0.94338555699697313</c:v>
                </c:pt>
                <c:pt idx="1535">
                  <c:v>0.94814223464058811</c:v>
                </c:pt>
                <c:pt idx="1536">
                  <c:v>0.9530652296843295</c:v>
                </c:pt>
                <c:pt idx="1537">
                  <c:v>0.957489272527692</c:v>
                </c:pt>
                <c:pt idx="1538">
                  <c:v>0.96101520141037156</c:v>
                </c:pt>
                <c:pt idx="1539">
                  <c:v>0.96457439377307652</c:v>
                </c:pt>
                <c:pt idx="1540">
                  <c:v>0.9689651731364135</c:v>
                </c:pt>
                <c:pt idx="1541">
                  <c:v>0.9735887968599275</c:v>
                </c:pt>
                <c:pt idx="1542">
                  <c:v>0.97718125270265788</c:v>
                </c:pt>
                <c:pt idx="1543">
                  <c:v>0.97950969630442741</c:v>
                </c:pt>
                <c:pt idx="1544">
                  <c:v>0.98217077470644987</c:v>
                </c:pt>
                <c:pt idx="1545">
                  <c:v>0.98599607490935703</c:v>
                </c:pt>
                <c:pt idx="1546">
                  <c:v>0.98995442903236552</c:v>
                </c:pt>
                <c:pt idx="1547">
                  <c:v>0.99367993879519689</c:v>
                </c:pt>
                <c:pt idx="1548">
                  <c:v>0.99703955027775004</c:v>
                </c:pt>
                <c:pt idx="1549">
                  <c:v>0.99900209559924169</c:v>
                </c:pt>
                <c:pt idx="1550">
                  <c:v>0.99973389215979791</c:v>
                </c:pt>
                <c:pt idx="1551">
                  <c:v>1</c:v>
                </c:pt>
                <c:pt idx="1552">
                  <c:v>0.99966736519974719</c:v>
                </c:pt>
                <c:pt idx="1553">
                  <c:v>0.99830356251871066</c:v>
                </c:pt>
                <c:pt idx="1554">
                  <c:v>0.99610817283704223</c:v>
                </c:pt>
                <c:pt idx="1555">
                  <c:v>0.99354688487509568</c:v>
                </c:pt>
                <c:pt idx="1556">
                  <c:v>0.99101886039317444</c:v>
                </c:pt>
                <c:pt idx="1557">
                  <c:v>0.98835778199115187</c:v>
                </c:pt>
                <c:pt idx="1558">
                  <c:v>0.98493164354854812</c:v>
                </c:pt>
                <c:pt idx="1559">
                  <c:v>0.98113960682566603</c:v>
                </c:pt>
                <c:pt idx="1560">
                  <c:v>0.97811263014336569</c:v>
                </c:pt>
                <c:pt idx="1561">
                  <c:v>0.97581745002162124</c:v>
                </c:pt>
                <c:pt idx="1562">
                  <c:v>0.9729567907394473</c:v>
                </c:pt>
                <c:pt idx="1563">
                  <c:v>0.96933107141669161</c:v>
                </c:pt>
                <c:pt idx="1564">
                  <c:v>0.96553903469380975</c:v>
                </c:pt>
                <c:pt idx="1565">
                  <c:v>0.96114825533047277</c:v>
                </c:pt>
                <c:pt idx="1566">
                  <c:v>0.95589262548647846</c:v>
                </c:pt>
                <c:pt idx="1567">
                  <c:v>0.95043741476233257</c:v>
                </c:pt>
                <c:pt idx="1568">
                  <c:v>0.94524831187838876</c:v>
                </c:pt>
                <c:pt idx="1569">
                  <c:v>0.93992615507434396</c:v>
                </c:pt>
                <c:pt idx="1570">
                  <c:v>0.93343977646941434</c:v>
                </c:pt>
                <c:pt idx="1571">
                  <c:v>0.92582243954362509</c:v>
                </c:pt>
                <c:pt idx="1572">
                  <c:v>0.91833815653793716</c:v>
                </c:pt>
                <c:pt idx="1573">
                  <c:v>0.91138608921265341</c:v>
                </c:pt>
                <c:pt idx="1574">
                  <c:v>0.90413465056714248</c:v>
                </c:pt>
                <c:pt idx="1575">
                  <c:v>0.89688321192163134</c:v>
                </c:pt>
                <c:pt idx="1576">
                  <c:v>0.89052988723680271</c:v>
                </c:pt>
                <c:pt idx="1577">
                  <c:v>0.88420982603199949</c:v>
                </c:pt>
                <c:pt idx="1578">
                  <c:v>0.87715796826664016</c:v>
                </c:pt>
                <c:pt idx="1579">
                  <c:v>0.86984000266107842</c:v>
                </c:pt>
                <c:pt idx="1580">
                  <c:v>0.86238898313541579</c:v>
                </c:pt>
                <c:pt idx="1581">
                  <c:v>0.85443901140937373</c:v>
                </c:pt>
                <c:pt idx="1582">
                  <c:v>0.84662209360343288</c:v>
                </c:pt>
                <c:pt idx="1583">
                  <c:v>0.84006918803845254</c:v>
                </c:pt>
                <c:pt idx="1584">
                  <c:v>0.83458071383428134</c:v>
                </c:pt>
                <c:pt idx="1585">
                  <c:v>0.82929182051026173</c:v>
                </c:pt>
                <c:pt idx="1586">
                  <c:v>0.82320460366563553</c:v>
                </c:pt>
                <c:pt idx="1587">
                  <c:v>0.81628579982037708</c:v>
                </c:pt>
                <c:pt idx="1588">
                  <c:v>0.80890130725476495</c:v>
                </c:pt>
                <c:pt idx="1589">
                  <c:v>0.80118417988889989</c:v>
                </c:pt>
                <c:pt idx="1590">
                  <c:v>0.79323420816285795</c:v>
                </c:pt>
                <c:pt idx="1591">
                  <c:v>0.785284236436816</c:v>
                </c:pt>
                <c:pt idx="1592">
                  <c:v>0.77706815687057174</c:v>
                </c:pt>
                <c:pt idx="1593">
                  <c:v>0.76878555034427698</c:v>
                </c:pt>
                <c:pt idx="1594">
                  <c:v>0.76110168645843723</c:v>
                </c:pt>
                <c:pt idx="1595">
                  <c:v>0.75361740345274919</c:v>
                </c:pt>
                <c:pt idx="1596">
                  <c:v>0.74613312044706115</c:v>
                </c:pt>
                <c:pt idx="1597">
                  <c:v>0.73891494528157531</c:v>
                </c:pt>
                <c:pt idx="1598">
                  <c:v>0.73146392575591246</c:v>
                </c:pt>
                <c:pt idx="1599">
                  <c:v>0.72358048098992112</c:v>
                </c:pt>
                <c:pt idx="1600">
                  <c:v>0.71609619798423307</c:v>
                </c:pt>
                <c:pt idx="1601">
                  <c:v>0.70934371153910114</c:v>
                </c:pt>
                <c:pt idx="1602">
                  <c:v>0.70262448857399462</c:v>
                </c:pt>
                <c:pt idx="1603">
                  <c:v>0.69547284036855928</c:v>
                </c:pt>
                <c:pt idx="1604">
                  <c:v>0.68778897648271964</c:v>
                </c:pt>
                <c:pt idx="1605">
                  <c:v>0.67947310647639958</c:v>
                </c:pt>
                <c:pt idx="1606">
                  <c:v>0.67085786514985191</c:v>
                </c:pt>
                <c:pt idx="1607">
                  <c:v>0.66267504906363306</c:v>
                </c:pt>
                <c:pt idx="1608">
                  <c:v>0.65482486777766691</c:v>
                </c:pt>
                <c:pt idx="1609">
                  <c:v>0.64637594385124564</c:v>
                </c:pt>
                <c:pt idx="1610">
                  <c:v>0.63742806772444527</c:v>
                </c:pt>
                <c:pt idx="1611">
                  <c:v>0.62897914379802411</c:v>
                </c:pt>
                <c:pt idx="1612">
                  <c:v>0.62072980075175466</c:v>
                </c:pt>
                <c:pt idx="1613">
                  <c:v>0.61131623590460027</c:v>
                </c:pt>
                <c:pt idx="1614">
                  <c:v>0.60087150317666227</c:v>
                </c:pt>
                <c:pt idx="1615">
                  <c:v>0.59072614176895188</c:v>
                </c:pt>
                <c:pt idx="1616">
                  <c:v>0.58068057080131719</c:v>
                </c:pt>
                <c:pt idx="1617">
                  <c:v>0.56960383195289888</c:v>
                </c:pt>
                <c:pt idx="1618">
                  <c:v>0.55746266174367154</c:v>
                </c:pt>
                <c:pt idx="1619">
                  <c:v>0.54505538369424211</c:v>
                </c:pt>
                <c:pt idx="1620">
                  <c:v>0.53221568040448386</c:v>
                </c:pt>
                <c:pt idx="1621">
                  <c:v>0.51754648571333528</c:v>
                </c:pt>
                <c:pt idx="1622">
                  <c:v>0.50064863786049296</c:v>
                </c:pt>
                <c:pt idx="1623">
                  <c:v>0.48338489172737253</c:v>
                </c:pt>
                <c:pt idx="1624">
                  <c:v>0.46718557695506102</c:v>
                </c:pt>
                <c:pt idx="1625">
                  <c:v>0.45185111266340677</c:v>
                </c:pt>
                <c:pt idx="1626">
                  <c:v>0.4373482353723846</c:v>
                </c:pt>
                <c:pt idx="1627">
                  <c:v>0.4240428433622726</c:v>
                </c:pt>
                <c:pt idx="1628">
                  <c:v>0.41210125403319692</c:v>
                </c:pt>
                <c:pt idx="1629">
                  <c:v>0.4009912517047533</c:v>
                </c:pt>
                <c:pt idx="1630">
                  <c:v>0.38978145893623389</c:v>
                </c:pt>
                <c:pt idx="1631">
                  <c:v>0.37823903136746168</c:v>
                </c:pt>
                <c:pt idx="1632">
                  <c:v>0.36742840035924557</c:v>
                </c:pt>
                <c:pt idx="1633">
                  <c:v>0.35748261983168678</c:v>
                </c:pt>
                <c:pt idx="1634">
                  <c:v>0.34763662974420378</c:v>
                </c:pt>
                <c:pt idx="1635">
                  <c:v>0.33868875361740342</c:v>
                </c:pt>
                <c:pt idx="1636">
                  <c:v>0.33167015933206928</c:v>
                </c:pt>
                <c:pt idx="1637">
                  <c:v>0.32544988856734192</c:v>
                </c:pt>
                <c:pt idx="1638">
                  <c:v>0.31846455776203303</c:v>
                </c:pt>
                <c:pt idx="1639">
                  <c:v>0.31071416691614273</c:v>
                </c:pt>
                <c:pt idx="1640">
                  <c:v>0.30303030303030304</c:v>
                </c:pt>
                <c:pt idx="1641">
                  <c:v>0.29624455310514586</c:v>
                </c:pt>
                <c:pt idx="1642">
                  <c:v>0.2904567075807471</c:v>
                </c:pt>
                <c:pt idx="1643">
                  <c:v>0.28513455077670224</c:v>
                </c:pt>
                <c:pt idx="1644">
                  <c:v>0.28034460965306185</c:v>
                </c:pt>
                <c:pt idx="1645">
                  <c:v>0.27648604597012938</c:v>
                </c:pt>
                <c:pt idx="1646">
                  <c:v>0.27332601536772771</c:v>
                </c:pt>
                <c:pt idx="1647">
                  <c:v>0.27069820044573062</c:v>
                </c:pt>
                <c:pt idx="1648">
                  <c:v>0.26890197252436548</c:v>
                </c:pt>
                <c:pt idx="1649">
                  <c:v>0.26817017596380932</c:v>
                </c:pt>
                <c:pt idx="1650">
                  <c:v>0.26870239164421378</c:v>
                </c:pt>
                <c:pt idx="1651">
                  <c:v>0.27056514652562946</c:v>
                </c:pt>
                <c:pt idx="1652">
                  <c:v>0.27409107540830924</c:v>
                </c:pt>
                <c:pt idx="1653">
                  <c:v>0.27951302265242989</c:v>
                </c:pt>
                <c:pt idx="1654">
                  <c:v>0.28762931177859824</c:v>
                </c:pt>
                <c:pt idx="1655">
                  <c:v>0.29953763762764857</c:v>
                </c:pt>
                <c:pt idx="1656">
                  <c:v>0.31583674284003588</c:v>
                </c:pt>
                <c:pt idx="1657">
                  <c:v>0.33616072913548212</c:v>
                </c:pt>
                <c:pt idx="1658">
                  <c:v>0.35828094335229349</c:v>
                </c:pt>
                <c:pt idx="1659">
                  <c:v>0.37720786348667795</c:v>
                </c:pt>
                <c:pt idx="1660">
                  <c:v>0.38815154841499511</c:v>
                </c:pt>
                <c:pt idx="1661">
                  <c:v>0.39074609985696701</c:v>
                </c:pt>
                <c:pt idx="1662">
                  <c:v>0.38801849449489406</c:v>
                </c:pt>
                <c:pt idx="1663">
                  <c:v>0.3823304394105711</c:v>
                </c:pt>
                <c:pt idx="1664">
                  <c:v>0.37611016864584373</c:v>
                </c:pt>
                <c:pt idx="1665">
                  <c:v>0.37268403020323987</c:v>
                </c:pt>
                <c:pt idx="1666">
                  <c:v>0.37358214416392238</c:v>
                </c:pt>
                <c:pt idx="1667">
                  <c:v>0.37837208528756272</c:v>
                </c:pt>
                <c:pt idx="1668">
                  <c:v>0.38662142833383228</c:v>
                </c:pt>
                <c:pt idx="1669">
                  <c:v>0.39606825666101192</c:v>
                </c:pt>
                <c:pt idx="1670">
                  <c:v>0.40228852742573923</c:v>
                </c:pt>
                <c:pt idx="1671">
                  <c:v>0.40225526394571404</c:v>
                </c:pt>
                <c:pt idx="1672">
                  <c:v>0.39646741842131522</c:v>
                </c:pt>
                <c:pt idx="1673">
                  <c:v>0.38781891361474236</c:v>
                </c:pt>
                <c:pt idx="1674">
                  <c:v>0.37877124704786613</c:v>
                </c:pt>
                <c:pt idx="1675">
                  <c:v>0.37045537704154607</c:v>
                </c:pt>
                <c:pt idx="1676">
                  <c:v>0.36327046535608554</c:v>
                </c:pt>
                <c:pt idx="1677">
                  <c:v>0.35718324851145927</c:v>
                </c:pt>
                <c:pt idx="1678">
                  <c:v>0.35199414562751552</c:v>
                </c:pt>
                <c:pt idx="1679">
                  <c:v>0.34763662974420378</c:v>
                </c:pt>
                <c:pt idx="1680">
                  <c:v>0.3432458503808668</c:v>
                </c:pt>
                <c:pt idx="1681">
                  <c:v>0.33835611881715061</c:v>
                </c:pt>
                <c:pt idx="1682">
                  <c:v>0.33403186641386418</c:v>
                </c:pt>
                <c:pt idx="1683">
                  <c:v>0.33117120713169007</c:v>
                </c:pt>
                <c:pt idx="1684">
                  <c:v>0.32927518877024914</c:v>
                </c:pt>
                <c:pt idx="1685">
                  <c:v>0.32691348168845419</c:v>
                </c:pt>
                <c:pt idx="1686">
                  <c:v>0.32378671456607788</c:v>
                </c:pt>
                <c:pt idx="1687">
                  <c:v>0.3219239596846622</c:v>
                </c:pt>
                <c:pt idx="1688">
                  <c:v>0.32155806140438409</c:v>
                </c:pt>
                <c:pt idx="1689">
                  <c:v>0.32112563616405548</c:v>
                </c:pt>
                <c:pt idx="1690">
                  <c:v>0.32062668396367622</c:v>
                </c:pt>
                <c:pt idx="1691">
                  <c:v>0.32079300136380268</c:v>
                </c:pt>
                <c:pt idx="1692">
                  <c:v>0.32165785184445994</c:v>
                </c:pt>
                <c:pt idx="1693">
                  <c:v>0.32308818148554697</c:v>
                </c:pt>
                <c:pt idx="1694">
                  <c:v>0.3248844094069121</c:v>
                </c:pt>
                <c:pt idx="1695">
                  <c:v>0.32651431992815089</c:v>
                </c:pt>
                <c:pt idx="1696">
                  <c:v>0.32671390080830254</c:v>
                </c:pt>
                <c:pt idx="1697">
                  <c:v>0.32538336160729131</c:v>
                </c:pt>
                <c:pt idx="1698">
                  <c:v>0.32391976848617898</c:v>
                </c:pt>
                <c:pt idx="1699">
                  <c:v>0.32292186408542062</c:v>
                </c:pt>
                <c:pt idx="1700">
                  <c:v>0.32169111532448519</c:v>
                </c:pt>
                <c:pt idx="1701">
                  <c:v>0.32062668396367622</c:v>
                </c:pt>
                <c:pt idx="1702">
                  <c:v>0.32042710308352457</c:v>
                </c:pt>
                <c:pt idx="1703">
                  <c:v>0.32019425872334761</c:v>
                </c:pt>
                <c:pt idx="1704">
                  <c:v>0.31959551608289261</c:v>
                </c:pt>
                <c:pt idx="1705">
                  <c:v>0.319528989122842</c:v>
                </c:pt>
                <c:pt idx="1706">
                  <c:v>0.32019425872334761</c:v>
                </c:pt>
                <c:pt idx="1707">
                  <c:v>0.32026078568339816</c:v>
                </c:pt>
                <c:pt idx="1708">
                  <c:v>0.3192296178026145</c:v>
                </c:pt>
                <c:pt idx="1709">
                  <c:v>0.31942919868276615</c:v>
                </c:pt>
                <c:pt idx="1710">
                  <c:v>0.32212354056481385</c:v>
                </c:pt>
                <c:pt idx="1711">
                  <c:v>0.32648105644812558</c:v>
                </c:pt>
                <c:pt idx="1712">
                  <c:v>0.33310048897315636</c:v>
                </c:pt>
                <c:pt idx="1713">
                  <c:v>0.34111698765924892</c:v>
                </c:pt>
                <c:pt idx="1714">
                  <c:v>0.34747031234407744</c:v>
                </c:pt>
                <c:pt idx="1715">
                  <c:v>0.35043076206632734</c:v>
                </c:pt>
                <c:pt idx="1716">
                  <c:v>0.35139540298706051</c:v>
                </c:pt>
                <c:pt idx="1717">
                  <c:v>0.3534910022286531</c:v>
                </c:pt>
                <c:pt idx="1718">
                  <c:v>0.3589129494727738</c:v>
                </c:pt>
                <c:pt idx="1719">
                  <c:v>0.36825998735987758</c:v>
                </c:pt>
                <c:pt idx="1720">
                  <c:v>0.38033463060905431</c:v>
                </c:pt>
                <c:pt idx="1721">
                  <c:v>0.39127831553737147</c:v>
                </c:pt>
                <c:pt idx="1722">
                  <c:v>0.39693310714166913</c:v>
                </c:pt>
                <c:pt idx="1723">
                  <c:v>0.39653394538136572</c:v>
                </c:pt>
                <c:pt idx="1724">
                  <c:v>0.39184379469780123</c:v>
                </c:pt>
                <c:pt idx="1725">
                  <c:v>0.38455909257226489</c:v>
                </c:pt>
                <c:pt idx="1726">
                  <c:v>0.37544489904533812</c:v>
                </c:pt>
                <c:pt idx="1727">
                  <c:v>0.36486711239729896</c:v>
                </c:pt>
                <c:pt idx="1728">
                  <c:v>0.35515417622991713</c:v>
                </c:pt>
                <c:pt idx="1729">
                  <c:v>0.3486012706649369</c:v>
                </c:pt>
                <c:pt idx="1730">
                  <c:v>0.34411070086152412</c:v>
                </c:pt>
                <c:pt idx="1731">
                  <c:v>0.33988623889831349</c:v>
                </c:pt>
                <c:pt idx="1732">
                  <c:v>0.33612746565545687</c:v>
                </c:pt>
                <c:pt idx="1733">
                  <c:v>0.33419818381399058</c:v>
                </c:pt>
                <c:pt idx="1734">
                  <c:v>0.33359944117353552</c:v>
                </c:pt>
                <c:pt idx="1735">
                  <c:v>0.33206932109237269</c:v>
                </c:pt>
                <c:pt idx="1736">
                  <c:v>0.33117120713169007</c:v>
                </c:pt>
                <c:pt idx="1737">
                  <c:v>0.33353291421348502</c:v>
                </c:pt>
                <c:pt idx="1738">
                  <c:v>0.33566177693510296</c:v>
                </c:pt>
                <c:pt idx="1739">
                  <c:v>0.33406512989388948</c:v>
                </c:pt>
                <c:pt idx="1740">
                  <c:v>0.33157036889199343</c:v>
                </c:pt>
                <c:pt idx="1741">
                  <c:v>0.33047267405115921</c:v>
                </c:pt>
                <c:pt idx="1742">
                  <c:v>0.32950803313042609</c:v>
                </c:pt>
                <c:pt idx="1743">
                  <c:v>0.3272793799687323</c:v>
                </c:pt>
                <c:pt idx="1744">
                  <c:v>0.32508399028706381</c:v>
                </c:pt>
                <c:pt idx="1745">
                  <c:v>0.32495093636696271</c:v>
                </c:pt>
                <c:pt idx="1746">
                  <c:v>0.32568273292751887</c:v>
                </c:pt>
                <c:pt idx="1747">
                  <c:v>0.32578252336759472</c:v>
                </c:pt>
                <c:pt idx="1748">
                  <c:v>0.32508399028706381</c:v>
                </c:pt>
                <c:pt idx="1749">
                  <c:v>0.32401955892625484</c:v>
                </c:pt>
                <c:pt idx="1750">
                  <c:v>0.32431893024648234</c:v>
                </c:pt>
                <c:pt idx="1751">
                  <c:v>0.32638126600804973</c:v>
                </c:pt>
                <c:pt idx="1752">
                  <c:v>0.33137078801184178</c:v>
                </c:pt>
                <c:pt idx="1753">
                  <c:v>0.34188204769983033</c:v>
                </c:pt>
                <c:pt idx="1754">
                  <c:v>0.35535375711006884</c:v>
                </c:pt>
                <c:pt idx="1755">
                  <c:v>0.36593154375810794</c:v>
                </c:pt>
                <c:pt idx="1756">
                  <c:v>0.37095432924192528</c:v>
                </c:pt>
                <c:pt idx="1757">
                  <c:v>0.37065495792169778</c:v>
                </c:pt>
                <c:pt idx="1758">
                  <c:v>0.36529953763762762</c:v>
                </c:pt>
                <c:pt idx="1759">
                  <c:v>0.35628513455077671</c:v>
                </c:pt>
                <c:pt idx="1760">
                  <c:v>0.34757010278415329</c:v>
                </c:pt>
                <c:pt idx="1761">
                  <c:v>0.34447659914180223</c:v>
                </c:pt>
                <c:pt idx="1762">
                  <c:v>0.3510295047067824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81F-4788-8D4C-7F3E55C60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38304"/>
        <c:axId val="19964672"/>
      </c:scatterChart>
      <c:valAx>
        <c:axId val="19938304"/>
        <c:scaling>
          <c:orientation val="minMax"/>
          <c:max val="4000"/>
          <c:min val="600"/>
        </c:scaling>
        <c:delete val="0"/>
        <c:axPos val="b"/>
        <c:numFmt formatCode="General" sourceLinked="1"/>
        <c:majorTickMark val="out"/>
        <c:minorTickMark val="none"/>
        <c:tickLblPos val="nextTo"/>
        <c:crossAx val="19964672"/>
        <c:crosses val="autoZero"/>
        <c:crossBetween val="midCat"/>
      </c:valAx>
      <c:valAx>
        <c:axId val="1996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93830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96792059179571"/>
          <c:y val="0.41628280839895015"/>
          <c:w val="0.28386762942645621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25560167048087E-2"/>
          <c:y val="5.1400554097404488E-2"/>
          <c:w val="0.91685349676118055"/>
          <c:h val="0.89719889180519097"/>
        </c:manualLayout>
      </c:layout>
      <c:scatterChart>
        <c:scatterStyle val="smoothMarker"/>
        <c:varyColors val="0"/>
        <c:ser>
          <c:idx val="1"/>
          <c:order val="0"/>
          <c:tx>
            <c:v>LA625</c:v>
          </c:tx>
          <c:marker>
            <c:symbol val="none"/>
          </c:marker>
          <c:xVal>
            <c:numRef>
              <c:f>'[4]625'!$A$2:$A$1765</c:f>
              <c:numCache>
                <c:formatCode>General</c:formatCode>
                <c:ptCount val="1764"/>
                <c:pt idx="0">
                  <c:v>3999.68318</c:v>
                </c:pt>
                <c:pt idx="1">
                  <c:v>3997.7546900000002</c:v>
                </c:pt>
                <c:pt idx="2">
                  <c:v>3995.8262</c:v>
                </c:pt>
                <c:pt idx="3">
                  <c:v>3993.8977100000002</c:v>
                </c:pt>
                <c:pt idx="4">
                  <c:v>3991.9692300000002</c:v>
                </c:pt>
                <c:pt idx="5">
                  <c:v>3990.0407399999999</c:v>
                </c:pt>
                <c:pt idx="6">
                  <c:v>3988.1122500000001</c:v>
                </c:pt>
                <c:pt idx="7">
                  <c:v>3986.1837599999999</c:v>
                </c:pt>
                <c:pt idx="8">
                  <c:v>3984.2552799999999</c:v>
                </c:pt>
                <c:pt idx="9">
                  <c:v>3982.3267900000001</c:v>
                </c:pt>
                <c:pt idx="10">
                  <c:v>3980.3982999999998</c:v>
                </c:pt>
                <c:pt idx="11">
                  <c:v>3978.4698100000001</c:v>
                </c:pt>
                <c:pt idx="12">
                  <c:v>3976.54133</c:v>
                </c:pt>
                <c:pt idx="13">
                  <c:v>3974.6128399999998</c:v>
                </c:pt>
                <c:pt idx="14">
                  <c:v>3972.68435</c:v>
                </c:pt>
                <c:pt idx="15">
                  <c:v>3970.7558600000002</c:v>
                </c:pt>
                <c:pt idx="16">
                  <c:v>3968.8273800000002</c:v>
                </c:pt>
                <c:pt idx="17">
                  <c:v>3966.8988899999999</c:v>
                </c:pt>
                <c:pt idx="18">
                  <c:v>3964.9704000000002</c:v>
                </c:pt>
                <c:pt idx="19">
                  <c:v>3963.0419099999999</c:v>
                </c:pt>
                <c:pt idx="20">
                  <c:v>3961.1134299999999</c:v>
                </c:pt>
                <c:pt idx="21">
                  <c:v>3959.1849400000001</c:v>
                </c:pt>
                <c:pt idx="22">
                  <c:v>3957.2564499999999</c:v>
                </c:pt>
                <c:pt idx="23">
                  <c:v>3955.3279600000001</c:v>
                </c:pt>
                <c:pt idx="24">
                  <c:v>3953.39948</c:v>
                </c:pt>
                <c:pt idx="25">
                  <c:v>3951.4709899999998</c:v>
                </c:pt>
                <c:pt idx="26">
                  <c:v>3949.5425</c:v>
                </c:pt>
                <c:pt idx="27">
                  <c:v>3947.6140099999998</c:v>
                </c:pt>
                <c:pt idx="28">
                  <c:v>3945.68552</c:v>
                </c:pt>
                <c:pt idx="29">
                  <c:v>3943.75704</c:v>
                </c:pt>
                <c:pt idx="30">
                  <c:v>3941.8285500000002</c:v>
                </c:pt>
                <c:pt idx="31">
                  <c:v>3939.9000599999999</c:v>
                </c:pt>
                <c:pt idx="32">
                  <c:v>3937.9715700000002</c:v>
                </c:pt>
                <c:pt idx="33">
                  <c:v>3936.0430900000001</c:v>
                </c:pt>
                <c:pt idx="34">
                  <c:v>3934.1145999999999</c:v>
                </c:pt>
                <c:pt idx="35">
                  <c:v>3932.1861100000001</c:v>
                </c:pt>
                <c:pt idx="36">
                  <c:v>3930.2576199999999</c:v>
                </c:pt>
                <c:pt idx="37">
                  <c:v>3928.3291399999998</c:v>
                </c:pt>
                <c:pt idx="38">
                  <c:v>3926.40065</c:v>
                </c:pt>
                <c:pt idx="39">
                  <c:v>3924.4721599999998</c:v>
                </c:pt>
                <c:pt idx="40">
                  <c:v>3922.54367</c:v>
                </c:pt>
                <c:pt idx="41">
                  <c:v>3920.61519</c:v>
                </c:pt>
                <c:pt idx="42">
                  <c:v>3918.6867000000002</c:v>
                </c:pt>
                <c:pt idx="43">
                  <c:v>3916.75821</c:v>
                </c:pt>
                <c:pt idx="44">
                  <c:v>3914.8297200000002</c:v>
                </c:pt>
                <c:pt idx="45">
                  <c:v>3912.9012400000001</c:v>
                </c:pt>
                <c:pt idx="46">
                  <c:v>3910.9727499999999</c:v>
                </c:pt>
                <c:pt idx="47">
                  <c:v>3909.0442600000001</c:v>
                </c:pt>
                <c:pt idx="48">
                  <c:v>3907.1157699999999</c:v>
                </c:pt>
                <c:pt idx="49">
                  <c:v>3905.1872899999998</c:v>
                </c:pt>
                <c:pt idx="50">
                  <c:v>3903.2588000000001</c:v>
                </c:pt>
                <c:pt idx="51">
                  <c:v>3901.3303099999998</c:v>
                </c:pt>
                <c:pt idx="52">
                  <c:v>3899.40182</c:v>
                </c:pt>
                <c:pt idx="53">
                  <c:v>3897.47334</c:v>
                </c:pt>
                <c:pt idx="54">
                  <c:v>3895.5448500000002</c:v>
                </c:pt>
                <c:pt idx="55">
                  <c:v>3893.61636</c:v>
                </c:pt>
                <c:pt idx="56">
                  <c:v>3891.6878700000002</c:v>
                </c:pt>
                <c:pt idx="57">
                  <c:v>3889.7593900000002</c:v>
                </c:pt>
                <c:pt idx="58">
                  <c:v>3887.8308999999999</c:v>
                </c:pt>
                <c:pt idx="59">
                  <c:v>3885.9024100000001</c:v>
                </c:pt>
                <c:pt idx="60">
                  <c:v>3883.9739199999999</c:v>
                </c:pt>
                <c:pt idx="61">
                  <c:v>3882.0454399999999</c:v>
                </c:pt>
                <c:pt idx="62">
                  <c:v>3880.1169500000001</c:v>
                </c:pt>
                <c:pt idx="63">
                  <c:v>3878.1884599999998</c:v>
                </c:pt>
                <c:pt idx="64">
                  <c:v>3876.2599700000001</c:v>
                </c:pt>
                <c:pt idx="65">
                  <c:v>3874.33149</c:v>
                </c:pt>
                <c:pt idx="66">
                  <c:v>3872.4029999999998</c:v>
                </c:pt>
                <c:pt idx="67">
                  <c:v>3870.47451</c:v>
                </c:pt>
                <c:pt idx="68">
                  <c:v>3868.5460200000002</c:v>
                </c:pt>
                <c:pt idx="69">
                  <c:v>3866.6175400000002</c:v>
                </c:pt>
                <c:pt idx="70">
                  <c:v>3864.68905</c:v>
                </c:pt>
                <c:pt idx="71">
                  <c:v>3862.7605600000002</c:v>
                </c:pt>
                <c:pt idx="72">
                  <c:v>3860.8320699999999</c:v>
                </c:pt>
                <c:pt idx="73">
                  <c:v>3858.9035899999999</c:v>
                </c:pt>
                <c:pt idx="74">
                  <c:v>3856.9751000000001</c:v>
                </c:pt>
                <c:pt idx="75">
                  <c:v>3855.0466099999999</c:v>
                </c:pt>
                <c:pt idx="76">
                  <c:v>3853.1181200000001</c:v>
                </c:pt>
                <c:pt idx="77">
                  <c:v>3851.1896400000001</c:v>
                </c:pt>
                <c:pt idx="78">
                  <c:v>3849.2611499999998</c:v>
                </c:pt>
                <c:pt idx="79">
                  <c:v>3847.33266</c:v>
                </c:pt>
                <c:pt idx="80">
                  <c:v>3845.4041699999998</c:v>
                </c:pt>
                <c:pt idx="81">
                  <c:v>3843.47568</c:v>
                </c:pt>
                <c:pt idx="82">
                  <c:v>3841.5472</c:v>
                </c:pt>
                <c:pt idx="83">
                  <c:v>3839.6187100000002</c:v>
                </c:pt>
                <c:pt idx="84">
                  <c:v>3837.69022</c:v>
                </c:pt>
                <c:pt idx="85">
                  <c:v>3835.7617300000002</c:v>
                </c:pt>
                <c:pt idx="86">
                  <c:v>3833.8332500000001</c:v>
                </c:pt>
                <c:pt idx="87">
                  <c:v>3831.9047599999999</c:v>
                </c:pt>
                <c:pt idx="88">
                  <c:v>3829.9762700000001</c:v>
                </c:pt>
                <c:pt idx="89">
                  <c:v>3828.0477799999999</c:v>
                </c:pt>
                <c:pt idx="90">
                  <c:v>3826.1192999999998</c:v>
                </c:pt>
                <c:pt idx="91">
                  <c:v>3824.1908100000001</c:v>
                </c:pt>
                <c:pt idx="92">
                  <c:v>3822.2623199999998</c:v>
                </c:pt>
                <c:pt idx="93">
                  <c:v>3820.33383</c:v>
                </c:pt>
                <c:pt idx="94">
                  <c:v>3818.40535</c:v>
                </c:pt>
                <c:pt idx="95">
                  <c:v>3816.4768600000002</c:v>
                </c:pt>
                <c:pt idx="96">
                  <c:v>3814.54837</c:v>
                </c:pt>
                <c:pt idx="97">
                  <c:v>3812.6198800000002</c:v>
                </c:pt>
                <c:pt idx="98">
                  <c:v>3810.6914000000002</c:v>
                </c:pt>
                <c:pt idx="99">
                  <c:v>3808.7629099999999</c:v>
                </c:pt>
                <c:pt idx="100">
                  <c:v>3806.8344200000001</c:v>
                </c:pt>
                <c:pt idx="101">
                  <c:v>3804.9059299999999</c:v>
                </c:pt>
                <c:pt idx="102">
                  <c:v>3802.9774499999999</c:v>
                </c:pt>
                <c:pt idx="103">
                  <c:v>3801.0489600000001</c:v>
                </c:pt>
                <c:pt idx="104">
                  <c:v>3799.1204699999998</c:v>
                </c:pt>
                <c:pt idx="105">
                  <c:v>3797.1919800000001</c:v>
                </c:pt>
                <c:pt idx="106">
                  <c:v>3795.2635</c:v>
                </c:pt>
                <c:pt idx="107">
                  <c:v>3793.3350099999998</c:v>
                </c:pt>
                <c:pt idx="108">
                  <c:v>3791.40652</c:v>
                </c:pt>
                <c:pt idx="109">
                  <c:v>3789.4780300000002</c:v>
                </c:pt>
                <c:pt idx="110">
                  <c:v>3787.5495500000002</c:v>
                </c:pt>
                <c:pt idx="111">
                  <c:v>3785.6210599999999</c:v>
                </c:pt>
                <c:pt idx="112">
                  <c:v>3783.6925700000002</c:v>
                </c:pt>
                <c:pt idx="113">
                  <c:v>3781.7640799999999</c:v>
                </c:pt>
                <c:pt idx="114">
                  <c:v>3779.8355999999999</c:v>
                </c:pt>
                <c:pt idx="115">
                  <c:v>3777.9071100000001</c:v>
                </c:pt>
                <c:pt idx="116">
                  <c:v>3775.9786199999999</c:v>
                </c:pt>
                <c:pt idx="117">
                  <c:v>3774.0501300000001</c:v>
                </c:pt>
                <c:pt idx="118">
                  <c:v>3772.12165</c:v>
                </c:pt>
                <c:pt idx="119">
                  <c:v>3770.1931599999998</c:v>
                </c:pt>
                <c:pt idx="120">
                  <c:v>3768.26467</c:v>
                </c:pt>
                <c:pt idx="121">
                  <c:v>3766.3361799999998</c:v>
                </c:pt>
                <c:pt idx="122">
                  <c:v>3764.4077000000002</c:v>
                </c:pt>
                <c:pt idx="123">
                  <c:v>3762.47921</c:v>
                </c:pt>
                <c:pt idx="124">
                  <c:v>3760.5507200000002</c:v>
                </c:pt>
                <c:pt idx="125">
                  <c:v>3758.6222299999999</c:v>
                </c:pt>
                <c:pt idx="126">
                  <c:v>3756.6937499999999</c:v>
                </c:pt>
                <c:pt idx="127">
                  <c:v>3754.7652600000001</c:v>
                </c:pt>
                <c:pt idx="128">
                  <c:v>3752.8367699999999</c:v>
                </c:pt>
                <c:pt idx="129">
                  <c:v>3750.9082800000001</c:v>
                </c:pt>
                <c:pt idx="130">
                  <c:v>3748.9797899999999</c:v>
                </c:pt>
                <c:pt idx="131">
                  <c:v>3747.0513099999998</c:v>
                </c:pt>
                <c:pt idx="132">
                  <c:v>3745.12282</c:v>
                </c:pt>
                <c:pt idx="133">
                  <c:v>3743.1943299999998</c:v>
                </c:pt>
                <c:pt idx="134">
                  <c:v>3741.26584</c:v>
                </c:pt>
                <c:pt idx="135">
                  <c:v>3739.33736</c:v>
                </c:pt>
                <c:pt idx="136">
                  <c:v>3737.4088700000002</c:v>
                </c:pt>
                <c:pt idx="137">
                  <c:v>3735.48038</c:v>
                </c:pt>
                <c:pt idx="138">
                  <c:v>3733.5518900000002</c:v>
                </c:pt>
                <c:pt idx="139">
                  <c:v>3731.6234100000001</c:v>
                </c:pt>
                <c:pt idx="140">
                  <c:v>3729.6949199999999</c:v>
                </c:pt>
                <c:pt idx="141">
                  <c:v>3727.7664300000001</c:v>
                </c:pt>
                <c:pt idx="142">
                  <c:v>3725.8379399999999</c:v>
                </c:pt>
                <c:pt idx="143">
                  <c:v>3723.9094599999999</c:v>
                </c:pt>
                <c:pt idx="144">
                  <c:v>3721.9809700000001</c:v>
                </c:pt>
                <c:pt idx="145">
                  <c:v>3720.0524799999998</c:v>
                </c:pt>
                <c:pt idx="146">
                  <c:v>3718.12399</c:v>
                </c:pt>
                <c:pt idx="147">
                  <c:v>3716.19551</c:v>
                </c:pt>
                <c:pt idx="148">
                  <c:v>3714.2670199999998</c:v>
                </c:pt>
                <c:pt idx="149">
                  <c:v>3712.33853</c:v>
                </c:pt>
                <c:pt idx="150">
                  <c:v>3710.4100400000002</c:v>
                </c:pt>
                <c:pt idx="151">
                  <c:v>3708.4815600000002</c:v>
                </c:pt>
                <c:pt idx="152">
                  <c:v>3706.5530699999999</c:v>
                </c:pt>
                <c:pt idx="153">
                  <c:v>3704.6245800000002</c:v>
                </c:pt>
                <c:pt idx="154">
                  <c:v>3702.6960899999999</c:v>
                </c:pt>
                <c:pt idx="155">
                  <c:v>3700.7676099999999</c:v>
                </c:pt>
                <c:pt idx="156">
                  <c:v>3698.8391200000001</c:v>
                </c:pt>
                <c:pt idx="157">
                  <c:v>3696.9106299999999</c:v>
                </c:pt>
                <c:pt idx="158">
                  <c:v>3694.9821400000001</c:v>
                </c:pt>
                <c:pt idx="159">
                  <c:v>3693.05366</c:v>
                </c:pt>
                <c:pt idx="160">
                  <c:v>3691.1251699999998</c:v>
                </c:pt>
                <c:pt idx="161">
                  <c:v>3689.19668</c:v>
                </c:pt>
                <c:pt idx="162">
                  <c:v>3687.2681899999998</c:v>
                </c:pt>
                <c:pt idx="163">
                  <c:v>3685.3397100000002</c:v>
                </c:pt>
                <c:pt idx="164">
                  <c:v>3683.41122</c:v>
                </c:pt>
                <c:pt idx="165">
                  <c:v>3681.4827300000002</c:v>
                </c:pt>
                <c:pt idx="166">
                  <c:v>3679.5542399999999</c:v>
                </c:pt>
                <c:pt idx="167">
                  <c:v>3677.6257599999999</c:v>
                </c:pt>
                <c:pt idx="168">
                  <c:v>3675.6972700000001</c:v>
                </c:pt>
                <c:pt idx="169">
                  <c:v>3673.7687799999999</c:v>
                </c:pt>
                <c:pt idx="170">
                  <c:v>3671.8402900000001</c:v>
                </c:pt>
                <c:pt idx="171">
                  <c:v>3669.9118100000001</c:v>
                </c:pt>
                <c:pt idx="172">
                  <c:v>3667.9833199999998</c:v>
                </c:pt>
                <c:pt idx="173">
                  <c:v>3666.05483</c:v>
                </c:pt>
                <c:pt idx="174">
                  <c:v>3664.1263399999998</c:v>
                </c:pt>
                <c:pt idx="175">
                  <c:v>3662.1978600000002</c:v>
                </c:pt>
                <c:pt idx="176">
                  <c:v>3660.26937</c:v>
                </c:pt>
                <c:pt idx="177">
                  <c:v>3658.3408800000002</c:v>
                </c:pt>
                <c:pt idx="178">
                  <c:v>3656.41239</c:v>
                </c:pt>
                <c:pt idx="179">
                  <c:v>3654.4839099999999</c:v>
                </c:pt>
                <c:pt idx="180">
                  <c:v>3652.5554200000001</c:v>
                </c:pt>
                <c:pt idx="181">
                  <c:v>3650.6269299999999</c:v>
                </c:pt>
                <c:pt idx="182">
                  <c:v>3648.6984400000001</c:v>
                </c:pt>
                <c:pt idx="183">
                  <c:v>3646.7699499999999</c:v>
                </c:pt>
                <c:pt idx="184">
                  <c:v>3644.8414699999998</c:v>
                </c:pt>
                <c:pt idx="185">
                  <c:v>3642.9129800000001</c:v>
                </c:pt>
                <c:pt idx="186">
                  <c:v>3640.9844899999998</c:v>
                </c:pt>
                <c:pt idx="187">
                  <c:v>3639.056</c:v>
                </c:pt>
                <c:pt idx="188">
                  <c:v>3637.12752</c:v>
                </c:pt>
                <c:pt idx="189">
                  <c:v>3635.1990300000002</c:v>
                </c:pt>
                <c:pt idx="190">
                  <c:v>3633.27054</c:v>
                </c:pt>
                <c:pt idx="191">
                  <c:v>3631.3420500000002</c:v>
                </c:pt>
                <c:pt idx="192">
                  <c:v>3629.4135700000002</c:v>
                </c:pt>
                <c:pt idx="193">
                  <c:v>3627.4850799999999</c:v>
                </c:pt>
                <c:pt idx="194">
                  <c:v>3625.5565900000001</c:v>
                </c:pt>
                <c:pt idx="195">
                  <c:v>3623.6280999999999</c:v>
                </c:pt>
                <c:pt idx="196">
                  <c:v>3621.6996199999999</c:v>
                </c:pt>
                <c:pt idx="197">
                  <c:v>3619.7711300000001</c:v>
                </c:pt>
                <c:pt idx="198">
                  <c:v>3617.8426399999998</c:v>
                </c:pt>
                <c:pt idx="199">
                  <c:v>3615.9141500000001</c:v>
                </c:pt>
                <c:pt idx="200">
                  <c:v>3613.98567</c:v>
                </c:pt>
                <c:pt idx="201">
                  <c:v>3612.0571799999998</c:v>
                </c:pt>
                <c:pt idx="202">
                  <c:v>3610.12869</c:v>
                </c:pt>
                <c:pt idx="203">
                  <c:v>3608.2002000000002</c:v>
                </c:pt>
                <c:pt idx="204">
                  <c:v>3606.2717200000002</c:v>
                </c:pt>
                <c:pt idx="205">
                  <c:v>3604.3432299999999</c:v>
                </c:pt>
                <c:pt idx="206">
                  <c:v>3602.4147400000002</c:v>
                </c:pt>
                <c:pt idx="207">
                  <c:v>3600.4862499999999</c:v>
                </c:pt>
                <c:pt idx="208">
                  <c:v>3598.5577699999999</c:v>
                </c:pt>
                <c:pt idx="209">
                  <c:v>3596.6292800000001</c:v>
                </c:pt>
                <c:pt idx="210">
                  <c:v>3594.7007899999999</c:v>
                </c:pt>
                <c:pt idx="211">
                  <c:v>3592.7723000000001</c:v>
                </c:pt>
                <c:pt idx="212">
                  <c:v>3590.8438200000001</c:v>
                </c:pt>
                <c:pt idx="213">
                  <c:v>3588.9153299999998</c:v>
                </c:pt>
                <c:pt idx="214">
                  <c:v>3586.98684</c:v>
                </c:pt>
                <c:pt idx="215">
                  <c:v>3585.0583499999998</c:v>
                </c:pt>
                <c:pt idx="216">
                  <c:v>3583.1298700000002</c:v>
                </c:pt>
                <c:pt idx="217">
                  <c:v>3581.20138</c:v>
                </c:pt>
                <c:pt idx="218">
                  <c:v>3579.2728900000002</c:v>
                </c:pt>
                <c:pt idx="219">
                  <c:v>3577.3444</c:v>
                </c:pt>
                <c:pt idx="220">
                  <c:v>3575.4159199999999</c:v>
                </c:pt>
                <c:pt idx="221">
                  <c:v>3573.4874300000001</c:v>
                </c:pt>
                <c:pt idx="222">
                  <c:v>3571.5589399999999</c:v>
                </c:pt>
                <c:pt idx="223">
                  <c:v>3569.6304500000001</c:v>
                </c:pt>
                <c:pt idx="224">
                  <c:v>3567.7019700000001</c:v>
                </c:pt>
                <c:pt idx="225">
                  <c:v>3565.7734799999998</c:v>
                </c:pt>
                <c:pt idx="226">
                  <c:v>3563.8449900000001</c:v>
                </c:pt>
                <c:pt idx="227">
                  <c:v>3561.9164999999998</c:v>
                </c:pt>
                <c:pt idx="228">
                  <c:v>3559.9880199999998</c:v>
                </c:pt>
                <c:pt idx="229">
                  <c:v>3558.05953</c:v>
                </c:pt>
                <c:pt idx="230">
                  <c:v>3556.1310400000002</c:v>
                </c:pt>
                <c:pt idx="231">
                  <c:v>3554.20255</c:v>
                </c:pt>
                <c:pt idx="232">
                  <c:v>3552.2740600000002</c:v>
                </c:pt>
                <c:pt idx="233">
                  <c:v>3550.3455800000002</c:v>
                </c:pt>
                <c:pt idx="234">
                  <c:v>3548.4170899999999</c:v>
                </c:pt>
                <c:pt idx="235">
                  <c:v>3546.4886000000001</c:v>
                </c:pt>
                <c:pt idx="236">
                  <c:v>3544.5601099999999</c:v>
                </c:pt>
                <c:pt idx="237">
                  <c:v>3542.6316299999999</c:v>
                </c:pt>
                <c:pt idx="238">
                  <c:v>3540.7031400000001</c:v>
                </c:pt>
                <c:pt idx="239">
                  <c:v>3538.7746499999998</c:v>
                </c:pt>
                <c:pt idx="240">
                  <c:v>3536.8461600000001</c:v>
                </c:pt>
                <c:pt idx="241">
                  <c:v>3534.91768</c:v>
                </c:pt>
                <c:pt idx="242">
                  <c:v>3532.9891899999998</c:v>
                </c:pt>
                <c:pt idx="243">
                  <c:v>3531.0607</c:v>
                </c:pt>
                <c:pt idx="244">
                  <c:v>3529.1322100000002</c:v>
                </c:pt>
                <c:pt idx="245">
                  <c:v>3527.2037300000002</c:v>
                </c:pt>
                <c:pt idx="246">
                  <c:v>3525.2752399999999</c:v>
                </c:pt>
                <c:pt idx="247">
                  <c:v>3523.3467500000002</c:v>
                </c:pt>
                <c:pt idx="248">
                  <c:v>3521.4182599999999</c:v>
                </c:pt>
                <c:pt idx="249">
                  <c:v>3519.4897799999999</c:v>
                </c:pt>
                <c:pt idx="250">
                  <c:v>3517.5612900000001</c:v>
                </c:pt>
                <c:pt idx="251">
                  <c:v>3515.6327999999999</c:v>
                </c:pt>
                <c:pt idx="252">
                  <c:v>3513.7043100000001</c:v>
                </c:pt>
                <c:pt idx="253">
                  <c:v>3511.77583</c:v>
                </c:pt>
                <c:pt idx="254">
                  <c:v>3509.8473399999998</c:v>
                </c:pt>
                <c:pt idx="255">
                  <c:v>3507.91885</c:v>
                </c:pt>
                <c:pt idx="256">
                  <c:v>3505.9903599999998</c:v>
                </c:pt>
                <c:pt idx="257">
                  <c:v>3504.0618800000002</c:v>
                </c:pt>
                <c:pt idx="258">
                  <c:v>3502.13339</c:v>
                </c:pt>
                <c:pt idx="259">
                  <c:v>3500.2049000000002</c:v>
                </c:pt>
                <c:pt idx="260">
                  <c:v>3498.2764099999999</c:v>
                </c:pt>
                <c:pt idx="261">
                  <c:v>3496.3479299999999</c:v>
                </c:pt>
                <c:pt idx="262">
                  <c:v>3494.4194400000001</c:v>
                </c:pt>
                <c:pt idx="263">
                  <c:v>3492.4909499999999</c:v>
                </c:pt>
                <c:pt idx="264">
                  <c:v>3490.5624600000001</c:v>
                </c:pt>
                <c:pt idx="265">
                  <c:v>3488.6339800000001</c:v>
                </c:pt>
                <c:pt idx="266">
                  <c:v>3486.7054899999998</c:v>
                </c:pt>
                <c:pt idx="267">
                  <c:v>3484.777</c:v>
                </c:pt>
                <c:pt idx="268">
                  <c:v>3482.8485099999998</c:v>
                </c:pt>
                <c:pt idx="269">
                  <c:v>3480.9200300000002</c:v>
                </c:pt>
                <c:pt idx="270">
                  <c:v>3478.99154</c:v>
                </c:pt>
                <c:pt idx="271">
                  <c:v>3477.0630500000002</c:v>
                </c:pt>
                <c:pt idx="272">
                  <c:v>3475.13456</c:v>
                </c:pt>
                <c:pt idx="273">
                  <c:v>3473.2060799999999</c:v>
                </c:pt>
                <c:pt idx="274">
                  <c:v>3471.2775900000001</c:v>
                </c:pt>
                <c:pt idx="275">
                  <c:v>3469.3490999999999</c:v>
                </c:pt>
                <c:pt idx="276">
                  <c:v>3467.4206100000001</c:v>
                </c:pt>
                <c:pt idx="277">
                  <c:v>3465.4921300000001</c:v>
                </c:pt>
                <c:pt idx="278">
                  <c:v>3463.5636399999999</c:v>
                </c:pt>
                <c:pt idx="279">
                  <c:v>3461.6351500000001</c:v>
                </c:pt>
                <c:pt idx="280">
                  <c:v>3459.7066599999998</c:v>
                </c:pt>
                <c:pt idx="281">
                  <c:v>3457.7781799999998</c:v>
                </c:pt>
                <c:pt idx="282">
                  <c:v>3455.84969</c:v>
                </c:pt>
                <c:pt idx="283">
                  <c:v>3453.9212000000002</c:v>
                </c:pt>
                <c:pt idx="284">
                  <c:v>3451.99271</c:v>
                </c:pt>
                <c:pt idx="285">
                  <c:v>3450.0642200000002</c:v>
                </c:pt>
                <c:pt idx="286">
                  <c:v>3448.1357400000002</c:v>
                </c:pt>
                <c:pt idx="287">
                  <c:v>3446.2072499999999</c:v>
                </c:pt>
                <c:pt idx="288">
                  <c:v>3444.2787600000001</c:v>
                </c:pt>
                <c:pt idx="289">
                  <c:v>3442.3502699999999</c:v>
                </c:pt>
                <c:pt idx="290">
                  <c:v>3440.4217899999999</c:v>
                </c:pt>
                <c:pt idx="291">
                  <c:v>3438.4933000000001</c:v>
                </c:pt>
                <c:pt idx="292">
                  <c:v>3436.5648099999999</c:v>
                </c:pt>
                <c:pt idx="293">
                  <c:v>3434.6363200000001</c:v>
                </c:pt>
                <c:pt idx="294">
                  <c:v>3432.70784</c:v>
                </c:pt>
                <c:pt idx="295">
                  <c:v>3430.7793499999998</c:v>
                </c:pt>
                <c:pt idx="296">
                  <c:v>3428.85086</c:v>
                </c:pt>
                <c:pt idx="297">
                  <c:v>3426.9223699999998</c:v>
                </c:pt>
                <c:pt idx="298">
                  <c:v>3424.9938900000002</c:v>
                </c:pt>
                <c:pt idx="299">
                  <c:v>3423.0654</c:v>
                </c:pt>
                <c:pt idx="300">
                  <c:v>3421.1369100000002</c:v>
                </c:pt>
                <c:pt idx="301">
                  <c:v>3419.2084199999999</c:v>
                </c:pt>
                <c:pt idx="302">
                  <c:v>3417.2799399999999</c:v>
                </c:pt>
                <c:pt idx="303">
                  <c:v>3415.3514500000001</c:v>
                </c:pt>
                <c:pt idx="304">
                  <c:v>3413.4229599999999</c:v>
                </c:pt>
                <c:pt idx="305">
                  <c:v>3411.4944700000001</c:v>
                </c:pt>
                <c:pt idx="306">
                  <c:v>3409.5659900000001</c:v>
                </c:pt>
                <c:pt idx="307">
                  <c:v>3407.6374999999998</c:v>
                </c:pt>
                <c:pt idx="308">
                  <c:v>3405.70901</c:v>
                </c:pt>
                <c:pt idx="309">
                  <c:v>3403.7805199999998</c:v>
                </c:pt>
                <c:pt idx="310">
                  <c:v>3401.8520400000002</c:v>
                </c:pt>
                <c:pt idx="311">
                  <c:v>3399.92355</c:v>
                </c:pt>
                <c:pt idx="312">
                  <c:v>3397.9950600000002</c:v>
                </c:pt>
                <c:pt idx="313">
                  <c:v>3396.06657</c:v>
                </c:pt>
                <c:pt idx="314">
                  <c:v>3394.1380899999999</c:v>
                </c:pt>
                <c:pt idx="315">
                  <c:v>3392.2096000000001</c:v>
                </c:pt>
                <c:pt idx="316">
                  <c:v>3390.2811099999999</c:v>
                </c:pt>
                <c:pt idx="317">
                  <c:v>3388.3526200000001</c:v>
                </c:pt>
                <c:pt idx="318">
                  <c:v>3386.4241400000001</c:v>
                </c:pt>
                <c:pt idx="319">
                  <c:v>3384.4956499999998</c:v>
                </c:pt>
                <c:pt idx="320">
                  <c:v>3382.5671600000001</c:v>
                </c:pt>
                <c:pt idx="321">
                  <c:v>3380.6386699999998</c:v>
                </c:pt>
                <c:pt idx="322">
                  <c:v>3378.7101899999998</c:v>
                </c:pt>
                <c:pt idx="323">
                  <c:v>3376.7817</c:v>
                </c:pt>
                <c:pt idx="324">
                  <c:v>3374.8532100000002</c:v>
                </c:pt>
                <c:pt idx="325">
                  <c:v>3372.92472</c:v>
                </c:pt>
                <c:pt idx="326">
                  <c:v>3370.9962399999999</c:v>
                </c:pt>
                <c:pt idx="327">
                  <c:v>3369.0677500000002</c:v>
                </c:pt>
                <c:pt idx="328">
                  <c:v>3367.1392599999999</c:v>
                </c:pt>
                <c:pt idx="329">
                  <c:v>3365.2107700000001</c:v>
                </c:pt>
                <c:pt idx="330">
                  <c:v>3363.2822900000001</c:v>
                </c:pt>
                <c:pt idx="331">
                  <c:v>3361.3537999999999</c:v>
                </c:pt>
                <c:pt idx="332">
                  <c:v>3359.4253100000001</c:v>
                </c:pt>
                <c:pt idx="333">
                  <c:v>3357.4968199999998</c:v>
                </c:pt>
                <c:pt idx="334">
                  <c:v>3355.5683300000001</c:v>
                </c:pt>
                <c:pt idx="335">
                  <c:v>3353.63985</c:v>
                </c:pt>
                <c:pt idx="336">
                  <c:v>3351.7113599999998</c:v>
                </c:pt>
                <c:pt idx="337">
                  <c:v>3349.78287</c:v>
                </c:pt>
                <c:pt idx="338">
                  <c:v>3347.8543800000002</c:v>
                </c:pt>
                <c:pt idx="339">
                  <c:v>3345.9259000000002</c:v>
                </c:pt>
                <c:pt idx="340">
                  <c:v>3343.9974099999999</c:v>
                </c:pt>
                <c:pt idx="341">
                  <c:v>3342.0689200000002</c:v>
                </c:pt>
                <c:pt idx="342">
                  <c:v>3340.1404299999999</c:v>
                </c:pt>
                <c:pt idx="343">
                  <c:v>3338.2119499999999</c:v>
                </c:pt>
                <c:pt idx="344">
                  <c:v>3336.2834600000001</c:v>
                </c:pt>
                <c:pt idx="345">
                  <c:v>3334.3549699999999</c:v>
                </c:pt>
                <c:pt idx="346">
                  <c:v>3332.4264800000001</c:v>
                </c:pt>
                <c:pt idx="347">
                  <c:v>3330.498</c:v>
                </c:pt>
                <c:pt idx="348">
                  <c:v>3328.5695099999998</c:v>
                </c:pt>
                <c:pt idx="349">
                  <c:v>3326.64102</c:v>
                </c:pt>
                <c:pt idx="350">
                  <c:v>3324.7125299999998</c:v>
                </c:pt>
                <c:pt idx="351">
                  <c:v>3322.7840500000002</c:v>
                </c:pt>
                <c:pt idx="352">
                  <c:v>3320.85556</c:v>
                </c:pt>
                <c:pt idx="353">
                  <c:v>3318.9270700000002</c:v>
                </c:pt>
                <c:pt idx="354">
                  <c:v>3316.9985799999999</c:v>
                </c:pt>
                <c:pt idx="355">
                  <c:v>3315.0700999999999</c:v>
                </c:pt>
                <c:pt idx="356">
                  <c:v>3313.1416100000001</c:v>
                </c:pt>
                <c:pt idx="357">
                  <c:v>3311.2131199999999</c:v>
                </c:pt>
                <c:pt idx="358">
                  <c:v>3309.2846300000001</c:v>
                </c:pt>
                <c:pt idx="359">
                  <c:v>3307.3561500000001</c:v>
                </c:pt>
                <c:pt idx="360">
                  <c:v>3305.4276599999998</c:v>
                </c:pt>
                <c:pt idx="361">
                  <c:v>3303.49917</c:v>
                </c:pt>
                <c:pt idx="362">
                  <c:v>3301.5706799999998</c:v>
                </c:pt>
                <c:pt idx="363">
                  <c:v>3299.6421999999998</c:v>
                </c:pt>
                <c:pt idx="364">
                  <c:v>3297.71371</c:v>
                </c:pt>
                <c:pt idx="365">
                  <c:v>3295.7852200000002</c:v>
                </c:pt>
                <c:pt idx="366">
                  <c:v>3293.85673</c:v>
                </c:pt>
                <c:pt idx="367">
                  <c:v>3291.9282499999999</c:v>
                </c:pt>
                <c:pt idx="368">
                  <c:v>3289.9997600000002</c:v>
                </c:pt>
                <c:pt idx="369">
                  <c:v>3288.0712699999999</c:v>
                </c:pt>
                <c:pt idx="370">
                  <c:v>3286.1427800000001</c:v>
                </c:pt>
                <c:pt idx="371">
                  <c:v>3284.2143000000001</c:v>
                </c:pt>
                <c:pt idx="372">
                  <c:v>3282.2858099999999</c:v>
                </c:pt>
                <c:pt idx="373">
                  <c:v>3280.3573200000001</c:v>
                </c:pt>
                <c:pt idx="374">
                  <c:v>3278.4288299999998</c:v>
                </c:pt>
                <c:pt idx="375">
                  <c:v>3276.5003499999998</c:v>
                </c:pt>
                <c:pt idx="376">
                  <c:v>3274.57186</c:v>
                </c:pt>
                <c:pt idx="377">
                  <c:v>3272.6433699999998</c:v>
                </c:pt>
                <c:pt idx="378">
                  <c:v>3270.71488</c:v>
                </c:pt>
                <c:pt idx="379">
                  <c:v>3268.7864</c:v>
                </c:pt>
                <c:pt idx="380">
                  <c:v>3266.8579100000002</c:v>
                </c:pt>
                <c:pt idx="381">
                  <c:v>3264.9294199999999</c:v>
                </c:pt>
                <c:pt idx="382">
                  <c:v>3263.0009300000002</c:v>
                </c:pt>
                <c:pt idx="383">
                  <c:v>3261.0724500000001</c:v>
                </c:pt>
                <c:pt idx="384">
                  <c:v>3259.1439599999999</c:v>
                </c:pt>
                <c:pt idx="385">
                  <c:v>3257.2154700000001</c:v>
                </c:pt>
                <c:pt idx="386">
                  <c:v>3255.2869799999999</c:v>
                </c:pt>
                <c:pt idx="387">
                  <c:v>3253.3584900000001</c:v>
                </c:pt>
                <c:pt idx="388">
                  <c:v>3251.43001</c:v>
                </c:pt>
                <c:pt idx="389">
                  <c:v>3249.5015199999998</c:v>
                </c:pt>
                <c:pt idx="390">
                  <c:v>3247.57303</c:v>
                </c:pt>
                <c:pt idx="391">
                  <c:v>3245.6445399999998</c:v>
                </c:pt>
                <c:pt idx="392">
                  <c:v>3243.7160600000002</c:v>
                </c:pt>
                <c:pt idx="393">
                  <c:v>3241.78757</c:v>
                </c:pt>
                <c:pt idx="394">
                  <c:v>3239.8590800000002</c:v>
                </c:pt>
                <c:pt idx="395">
                  <c:v>3237.9305899999999</c:v>
                </c:pt>
                <c:pt idx="396">
                  <c:v>3236.0021099999999</c:v>
                </c:pt>
                <c:pt idx="397">
                  <c:v>3234.0736200000001</c:v>
                </c:pt>
                <c:pt idx="398">
                  <c:v>3232.1451299999999</c:v>
                </c:pt>
                <c:pt idx="399">
                  <c:v>3230.2166400000001</c:v>
                </c:pt>
                <c:pt idx="400">
                  <c:v>3228.2881600000001</c:v>
                </c:pt>
                <c:pt idx="401">
                  <c:v>3226.3596699999998</c:v>
                </c:pt>
                <c:pt idx="402">
                  <c:v>3224.43118</c:v>
                </c:pt>
                <c:pt idx="403">
                  <c:v>3222.5026899999998</c:v>
                </c:pt>
                <c:pt idx="404">
                  <c:v>3220.5742100000002</c:v>
                </c:pt>
                <c:pt idx="405">
                  <c:v>3218.64572</c:v>
                </c:pt>
                <c:pt idx="406">
                  <c:v>3216.7172300000002</c:v>
                </c:pt>
                <c:pt idx="407">
                  <c:v>3214.78874</c:v>
                </c:pt>
                <c:pt idx="408">
                  <c:v>3212.8602599999999</c:v>
                </c:pt>
                <c:pt idx="409">
                  <c:v>3210.9317700000001</c:v>
                </c:pt>
                <c:pt idx="410">
                  <c:v>3209.0032799999999</c:v>
                </c:pt>
                <c:pt idx="411">
                  <c:v>3207.0747900000001</c:v>
                </c:pt>
                <c:pt idx="412">
                  <c:v>3205.1463100000001</c:v>
                </c:pt>
                <c:pt idx="413">
                  <c:v>3203.2178199999998</c:v>
                </c:pt>
                <c:pt idx="414">
                  <c:v>3201.2893300000001</c:v>
                </c:pt>
                <c:pt idx="415">
                  <c:v>3199.3608399999998</c:v>
                </c:pt>
                <c:pt idx="416">
                  <c:v>3197.4323599999998</c:v>
                </c:pt>
                <c:pt idx="417">
                  <c:v>3195.50387</c:v>
                </c:pt>
                <c:pt idx="418">
                  <c:v>3193.5753800000002</c:v>
                </c:pt>
                <c:pt idx="419">
                  <c:v>3191.64689</c:v>
                </c:pt>
                <c:pt idx="420">
                  <c:v>3189.7184099999999</c:v>
                </c:pt>
                <c:pt idx="421">
                  <c:v>3187.7899200000002</c:v>
                </c:pt>
                <c:pt idx="422">
                  <c:v>3185.8614299999999</c:v>
                </c:pt>
                <c:pt idx="423">
                  <c:v>3183.9329400000001</c:v>
                </c:pt>
                <c:pt idx="424">
                  <c:v>3182.0044600000001</c:v>
                </c:pt>
                <c:pt idx="425">
                  <c:v>3180.0759699999999</c:v>
                </c:pt>
                <c:pt idx="426">
                  <c:v>3178.1474800000001</c:v>
                </c:pt>
                <c:pt idx="427">
                  <c:v>3176.2189899999998</c:v>
                </c:pt>
                <c:pt idx="428">
                  <c:v>3174.2905099999998</c:v>
                </c:pt>
                <c:pt idx="429">
                  <c:v>3172.36202</c:v>
                </c:pt>
                <c:pt idx="430">
                  <c:v>3170.4335299999998</c:v>
                </c:pt>
                <c:pt idx="431">
                  <c:v>3168.50504</c:v>
                </c:pt>
                <c:pt idx="432">
                  <c:v>3166.57656</c:v>
                </c:pt>
                <c:pt idx="433">
                  <c:v>3164.6480700000002</c:v>
                </c:pt>
                <c:pt idx="434">
                  <c:v>3162.71958</c:v>
                </c:pt>
                <c:pt idx="435">
                  <c:v>3160.7910900000002</c:v>
                </c:pt>
                <c:pt idx="436">
                  <c:v>3158.8625999999999</c:v>
                </c:pt>
                <c:pt idx="437">
                  <c:v>3156.9341199999999</c:v>
                </c:pt>
                <c:pt idx="438">
                  <c:v>3155.0056300000001</c:v>
                </c:pt>
                <c:pt idx="439">
                  <c:v>3153.0771399999999</c:v>
                </c:pt>
                <c:pt idx="440">
                  <c:v>3151.1486500000001</c:v>
                </c:pt>
                <c:pt idx="441">
                  <c:v>3149.2201700000001</c:v>
                </c:pt>
                <c:pt idx="442">
                  <c:v>3147.2916799999998</c:v>
                </c:pt>
                <c:pt idx="443">
                  <c:v>3145.36319</c:v>
                </c:pt>
                <c:pt idx="444">
                  <c:v>3143.4346999999998</c:v>
                </c:pt>
                <c:pt idx="445">
                  <c:v>3141.5062200000002</c:v>
                </c:pt>
                <c:pt idx="446">
                  <c:v>3139.57773</c:v>
                </c:pt>
                <c:pt idx="447">
                  <c:v>3137.6492400000002</c:v>
                </c:pt>
                <c:pt idx="448">
                  <c:v>3135.72075</c:v>
                </c:pt>
                <c:pt idx="449">
                  <c:v>3133.7922699999999</c:v>
                </c:pt>
                <c:pt idx="450">
                  <c:v>3131.8637800000001</c:v>
                </c:pt>
                <c:pt idx="451">
                  <c:v>3129.9352899999999</c:v>
                </c:pt>
                <c:pt idx="452">
                  <c:v>3128.0068000000001</c:v>
                </c:pt>
                <c:pt idx="453">
                  <c:v>3126.0783200000001</c:v>
                </c:pt>
                <c:pt idx="454">
                  <c:v>3124.1498299999998</c:v>
                </c:pt>
                <c:pt idx="455">
                  <c:v>3122.2213400000001</c:v>
                </c:pt>
                <c:pt idx="456">
                  <c:v>3120.2928499999998</c:v>
                </c:pt>
                <c:pt idx="457">
                  <c:v>3118.3643699999998</c:v>
                </c:pt>
                <c:pt idx="458">
                  <c:v>3116.43588</c:v>
                </c:pt>
                <c:pt idx="459">
                  <c:v>3114.5073900000002</c:v>
                </c:pt>
                <c:pt idx="460">
                  <c:v>3112.5789</c:v>
                </c:pt>
                <c:pt idx="461">
                  <c:v>3110.6504199999999</c:v>
                </c:pt>
                <c:pt idx="462">
                  <c:v>3108.7219300000002</c:v>
                </c:pt>
                <c:pt idx="463">
                  <c:v>3106.7934399999999</c:v>
                </c:pt>
                <c:pt idx="464">
                  <c:v>3104.8649500000001</c:v>
                </c:pt>
                <c:pt idx="465">
                  <c:v>3102.9364700000001</c:v>
                </c:pt>
                <c:pt idx="466">
                  <c:v>3101.0079799999999</c:v>
                </c:pt>
                <c:pt idx="467">
                  <c:v>3099.0794900000001</c:v>
                </c:pt>
                <c:pt idx="468">
                  <c:v>3097.1509999999998</c:v>
                </c:pt>
                <c:pt idx="469">
                  <c:v>3095.2225199999998</c:v>
                </c:pt>
                <c:pt idx="470">
                  <c:v>3093.29403</c:v>
                </c:pt>
                <c:pt idx="471">
                  <c:v>3091.3655399999998</c:v>
                </c:pt>
                <c:pt idx="472">
                  <c:v>3089.43705</c:v>
                </c:pt>
                <c:pt idx="473">
                  <c:v>3087.50857</c:v>
                </c:pt>
                <c:pt idx="474">
                  <c:v>3085.5800800000002</c:v>
                </c:pt>
                <c:pt idx="475">
                  <c:v>3083.6515899999999</c:v>
                </c:pt>
                <c:pt idx="476">
                  <c:v>3081.7231000000002</c:v>
                </c:pt>
                <c:pt idx="477">
                  <c:v>3079.7946200000001</c:v>
                </c:pt>
                <c:pt idx="478">
                  <c:v>3077.8661299999999</c:v>
                </c:pt>
                <c:pt idx="479">
                  <c:v>3075.9376400000001</c:v>
                </c:pt>
                <c:pt idx="480">
                  <c:v>3074.0091499999999</c:v>
                </c:pt>
                <c:pt idx="481">
                  <c:v>3072.0806699999998</c:v>
                </c:pt>
                <c:pt idx="482">
                  <c:v>3070.15218</c:v>
                </c:pt>
                <c:pt idx="483">
                  <c:v>3068.2236899999998</c:v>
                </c:pt>
                <c:pt idx="484">
                  <c:v>3066.2952</c:v>
                </c:pt>
                <c:pt idx="485">
                  <c:v>3064.36672</c:v>
                </c:pt>
                <c:pt idx="486">
                  <c:v>3062.4382300000002</c:v>
                </c:pt>
                <c:pt idx="487">
                  <c:v>3060.50974</c:v>
                </c:pt>
                <c:pt idx="488">
                  <c:v>3058.5812500000002</c:v>
                </c:pt>
                <c:pt idx="489">
                  <c:v>3056.6527599999999</c:v>
                </c:pt>
                <c:pt idx="490">
                  <c:v>3054.7242799999999</c:v>
                </c:pt>
                <c:pt idx="491">
                  <c:v>3052.7957900000001</c:v>
                </c:pt>
                <c:pt idx="492">
                  <c:v>3050.8672999999999</c:v>
                </c:pt>
                <c:pt idx="493">
                  <c:v>3048.9388100000001</c:v>
                </c:pt>
                <c:pt idx="494">
                  <c:v>3047.0103300000001</c:v>
                </c:pt>
                <c:pt idx="495">
                  <c:v>3045.0818399999998</c:v>
                </c:pt>
                <c:pt idx="496">
                  <c:v>3043.15335</c:v>
                </c:pt>
                <c:pt idx="497">
                  <c:v>3041.2248599999998</c:v>
                </c:pt>
                <c:pt idx="498">
                  <c:v>3039.2963800000002</c:v>
                </c:pt>
                <c:pt idx="499">
                  <c:v>3037.36789</c:v>
                </c:pt>
                <c:pt idx="500">
                  <c:v>3035.4394000000002</c:v>
                </c:pt>
                <c:pt idx="501">
                  <c:v>3033.51091</c:v>
                </c:pt>
                <c:pt idx="502">
                  <c:v>3031.5824299999999</c:v>
                </c:pt>
                <c:pt idx="503">
                  <c:v>3029.6539400000001</c:v>
                </c:pt>
                <c:pt idx="504">
                  <c:v>3027.7254499999999</c:v>
                </c:pt>
                <c:pt idx="505">
                  <c:v>3025.7969600000001</c:v>
                </c:pt>
                <c:pt idx="506">
                  <c:v>3023.8684800000001</c:v>
                </c:pt>
                <c:pt idx="507">
                  <c:v>3021.9399899999999</c:v>
                </c:pt>
                <c:pt idx="508">
                  <c:v>3020.0115000000001</c:v>
                </c:pt>
                <c:pt idx="509">
                  <c:v>3018.0830099999998</c:v>
                </c:pt>
                <c:pt idx="510">
                  <c:v>3016.1545299999998</c:v>
                </c:pt>
                <c:pt idx="511">
                  <c:v>3014.22604</c:v>
                </c:pt>
                <c:pt idx="512">
                  <c:v>3012.2975499999998</c:v>
                </c:pt>
                <c:pt idx="513">
                  <c:v>3010.36906</c:v>
                </c:pt>
                <c:pt idx="514">
                  <c:v>3008.44058</c:v>
                </c:pt>
                <c:pt idx="515">
                  <c:v>3006.5120900000002</c:v>
                </c:pt>
                <c:pt idx="516">
                  <c:v>3004.5835999999999</c:v>
                </c:pt>
                <c:pt idx="517">
                  <c:v>3002.6551100000001</c:v>
                </c:pt>
                <c:pt idx="518">
                  <c:v>3000.7266300000001</c:v>
                </c:pt>
                <c:pt idx="519">
                  <c:v>2998.7981399999999</c:v>
                </c:pt>
                <c:pt idx="520">
                  <c:v>2996.8696500000001</c:v>
                </c:pt>
                <c:pt idx="521">
                  <c:v>2994.9411599999999</c:v>
                </c:pt>
                <c:pt idx="522">
                  <c:v>2993.0126799999998</c:v>
                </c:pt>
                <c:pt idx="523">
                  <c:v>2991.08419</c:v>
                </c:pt>
                <c:pt idx="524">
                  <c:v>2989.1556999999998</c:v>
                </c:pt>
                <c:pt idx="525">
                  <c:v>2987.22721</c:v>
                </c:pt>
                <c:pt idx="526">
                  <c:v>2985.29873</c:v>
                </c:pt>
                <c:pt idx="527">
                  <c:v>2983.3702400000002</c:v>
                </c:pt>
                <c:pt idx="528">
                  <c:v>2981.44175</c:v>
                </c:pt>
                <c:pt idx="529">
                  <c:v>2979.5132600000002</c:v>
                </c:pt>
                <c:pt idx="530">
                  <c:v>2977.5847800000001</c:v>
                </c:pt>
                <c:pt idx="531">
                  <c:v>2975.6562899999999</c:v>
                </c:pt>
                <c:pt idx="532">
                  <c:v>2973.7278000000001</c:v>
                </c:pt>
                <c:pt idx="533">
                  <c:v>2971.7993099999999</c:v>
                </c:pt>
                <c:pt idx="534">
                  <c:v>2969.8708299999998</c:v>
                </c:pt>
                <c:pt idx="535">
                  <c:v>2967.9423400000001</c:v>
                </c:pt>
                <c:pt idx="536">
                  <c:v>2966.0138499999998</c:v>
                </c:pt>
                <c:pt idx="537">
                  <c:v>2964.08536</c:v>
                </c:pt>
                <c:pt idx="538">
                  <c:v>2962.1568699999998</c:v>
                </c:pt>
                <c:pt idx="539">
                  <c:v>2960.2283900000002</c:v>
                </c:pt>
                <c:pt idx="540">
                  <c:v>2958.2999</c:v>
                </c:pt>
                <c:pt idx="541">
                  <c:v>2956.3714100000002</c:v>
                </c:pt>
                <c:pt idx="542">
                  <c:v>2954.44292</c:v>
                </c:pt>
                <c:pt idx="543">
                  <c:v>2952.5144399999999</c:v>
                </c:pt>
                <c:pt idx="544">
                  <c:v>2950.5859500000001</c:v>
                </c:pt>
                <c:pt idx="545">
                  <c:v>2948.6574599999999</c:v>
                </c:pt>
                <c:pt idx="546">
                  <c:v>2946.7289700000001</c:v>
                </c:pt>
                <c:pt idx="547">
                  <c:v>2944.8004900000001</c:v>
                </c:pt>
                <c:pt idx="548">
                  <c:v>2942.8719999999998</c:v>
                </c:pt>
                <c:pt idx="549">
                  <c:v>2940.9435100000001</c:v>
                </c:pt>
                <c:pt idx="550">
                  <c:v>2939.0150199999998</c:v>
                </c:pt>
                <c:pt idx="551">
                  <c:v>2937.0865399999998</c:v>
                </c:pt>
                <c:pt idx="552">
                  <c:v>2935.15805</c:v>
                </c:pt>
                <c:pt idx="553">
                  <c:v>2933.2295600000002</c:v>
                </c:pt>
                <c:pt idx="554">
                  <c:v>2931.30107</c:v>
                </c:pt>
                <c:pt idx="555">
                  <c:v>2929.3725899999999</c:v>
                </c:pt>
                <c:pt idx="556">
                  <c:v>2927.4441000000002</c:v>
                </c:pt>
                <c:pt idx="557">
                  <c:v>2925.5156099999999</c:v>
                </c:pt>
                <c:pt idx="558">
                  <c:v>2923.5871200000001</c:v>
                </c:pt>
                <c:pt idx="559">
                  <c:v>2921.6586400000001</c:v>
                </c:pt>
                <c:pt idx="560">
                  <c:v>2919.7301499999999</c:v>
                </c:pt>
                <c:pt idx="561">
                  <c:v>2917.8016600000001</c:v>
                </c:pt>
                <c:pt idx="562">
                  <c:v>2915.8731699999998</c:v>
                </c:pt>
                <c:pt idx="563">
                  <c:v>2913.9446899999998</c:v>
                </c:pt>
                <c:pt idx="564">
                  <c:v>2912.0162</c:v>
                </c:pt>
                <c:pt idx="565">
                  <c:v>2910.0877099999998</c:v>
                </c:pt>
                <c:pt idx="566">
                  <c:v>2908.15922</c:v>
                </c:pt>
                <c:pt idx="567">
                  <c:v>2906.23074</c:v>
                </c:pt>
                <c:pt idx="568">
                  <c:v>2904.3022500000002</c:v>
                </c:pt>
                <c:pt idx="569">
                  <c:v>2902.3737599999999</c:v>
                </c:pt>
                <c:pt idx="570">
                  <c:v>2900.4452700000002</c:v>
                </c:pt>
                <c:pt idx="571">
                  <c:v>2898.5167900000001</c:v>
                </c:pt>
                <c:pt idx="572">
                  <c:v>2896.5882999999999</c:v>
                </c:pt>
                <c:pt idx="573">
                  <c:v>2894.6598100000001</c:v>
                </c:pt>
                <c:pt idx="574">
                  <c:v>2892.7313199999999</c:v>
                </c:pt>
                <c:pt idx="575">
                  <c:v>2890.8028399999998</c:v>
                </c:pt>
                <c:pt idx="576">
                  <c:v>2888.87435</c:v>
                </c:pt>
                <c:pt idx="577">
                  <c:v>2886.9458599999998</c:v>
                </c:pt>
                <c:pt idx="578">
                  <c:v>2885.01737</c:v>
                </c:pt>
                <c:pt idx="579">
                  <c:v>2883.08889</c:v>
                </c:pt>
                <c:pt idx="580">
                  <c:v>2881.1604000000002</c:v>
                </c:pt>
                <c:pt idx="581">
                  <c:v>2879.23191</c:v>
                </c:pt>
                <c:pt idx="582">
                  <c:v>2877.3034200000002</c:v>
                </c:pt>
                <c:pt idx="583">
                  <c:v>2875.3749400000002</c:v>
                </c:pt>
                <c:pt idx="584">
                  <c:v>2873.4464499999999</c:v>
                </c:pt>
                <c:pt idx="585">
                  <c:v>2871.5179600000001</c:v>
                </c:pt>
                <c:pt idx="586">
                  <c:v>2869.5894699999999</c:v>
                </c:pt>
                <c:pt idx="587">
                  <c:v>2867.6609899999999</c:v>
                </c:pt>
                <c:pt idx="588">
                  <c:v>2865.7325000000001</c:v>
                </c:pt>
                <c:pt idx="589">
                  <c:v>2863.8040099999998</c:v>
                </c:pt>
                <c:pt idx="590">
                  <c:v>2861.8755200000001</c:v>
                </c:pt>
                <c:pt idx="591">
                  <c:v>2859.9470299999998</c:v>
                </c:pt>
                <c:pt idx="592">
                  <c:v>2858.0185499999998</c:v>
                </c:pt>
                <c:pt idx="593">
                  <c:v>2856.09006</c:v>
                </c:pt>
                <c:pt idx="594">
                  <c:v>2854.1615700000002</c:v>
                </c:pt>
                <c:pt idx="595">
                  <c:v>2852.23308</c:v>
                </c:pt>
                <c:pt idx="596">
                  <c:v>2850.3045999999999</c:v>
                </c:pt>
                <c:pt idx="597">
                  <c:v>2848.3761100000002</c:v>
                </c:pt>
                <c:pt idx="598">
                  <c:v>2846.4476199999999</c:v>
                </c:pt>
                <c:pt idx="599">
                  <c:v>2844.5191300000001</c:v>
                </c:pt>
                <c:pt idx="600">
                  <c:v>2842.5906500000001</c:v>
                </c:pt>
                <c:pt idx="601">
                  <c:v>2840.6621599999999</c:v>
                </c:pt>
                <c:pt idx="602">
                  <c:v>2838.7336700000001</c:v>
                </c:pt>
                <c:pt idx="603">
                  <c:v>2836.8051799999998</c:v>
                </c:pt>
                <c:pt idx="604">
                  <c:v>2834.8766999999998</c:v>
                </c:pt>
                <c:pt idx="605">
                  <c:v>2832.94821</c:v>
                </c:pt>
                <c:pt idx="606">
                  <c:v>2831.0197199999998</c:v>
                </c:pt>
                <c:pt idx="607">
                  <c:v>2829.09123</c:v>
                </c:pt>
                <c:pt idx="608">
                  <c:v>2827.16275</c:v>
                </c:pt>
                <c:pt idx="609">
                  <c:v>2825.2342600000002</c:v>
                </c:pt>
                <c:pt idx="610">
                  <c:v>2823.3057699999999</c:v>
                </c:pt>
                <c:pt idx="611">
                  <c:v>2821.3772800000002</c:v>
                </c:pt>
                <c:pt idx="612">
                  <c:v>2819.4488000000001</c:v>
                </c:pt>
                <c:pt idx="613">
                  <c:v>2817.5203099999999</c:v>
                </c:pt>
                <c:pt idx="614">
                  <c:v>2815.5918200000001</c:v>
                </c:pt>
                <c:pt idx="615">
                  <c:v>2813.6633299999999</c:v>
                </c:pt>
                <c:pt idx="616">
                  <c:v>2811.7348499999998</c:v>
                </c:pt>
                <c:pt idx="617">
                  <c:v>2809.80636</c:v>
                </c:pt>
                <c:pt idx="618">
                  <c:v>2807.8778699999998</c:v>
                </c:pt>
                <c:pt idx="619">
                  <c:v>2805.94938</c:v>
                </c:pt>
                <c:pt idx="620">
                  <c:v>2804.0209</c:v>
                </c:pt>
                <c:pt idx="621">
                  <c:v>2802.0924100000002</c:v>
                </c:pt>
                <c:pt idx="622">
                  <c:v>2800.16392</c:v>
                </c:pt>
                <c:pt idx="623">
                  <c:v>2798.2354300000002</c:v>
                </c:pt>
                <c:pt idx="624">
                  <c:v>2796.3069500000001</c:v>
                </c:pt>
                <c:pt idx="625">
                  <c:v>2794.3784599999999</c:v>
                </c:pt>
                <c:pt idx="626">
                  <c:v>2792.4499700000001</c:v>
                </c:pt>
                <c:pt idx="627">
                  <c:v>2790.5214799999999</c:v>
                </c:pt>
                <c:pt idx="628">
                  <c:v>2788.5929999999998</c:v>
                </c:pt>
                <c:pt idx="629">
                  <c:v>2786.6645100000001</c:v>
                </c:pt>
                <c:pt idx="630">
                  <c:v>2784.7360199999998</c:v>
                </c:pt>
                <c:pt idx="631">
                  <c:v>2782.80753</c:v>
                </c:pt>
                <c:pt idx="632">
                  <c:v>2780.87905</c:v>
                </c:pt>
                <c:pt idx="633">
                  <c:v>2778.9505600000002</c:v>
                </c:pt>
                <c:pt idx="634">
                  <c:v>2777.02207</c:v>
                </c:pt>
                <c:pt idx="635">
                  <c:v>2775.0935800000002</c:v>
                </c:pt>
                <c:pt idx="636">
                  <c:v>2773.1651000000002</c:v>
                </c:pt>
                <c:pt idx="637">
                  <c:v>2771.2366099999999</c:v>
                </c:pt>
                <c:pt idx="638">
                  <c:v>2769.3081200000001</c:v>
                </c:pt>
                <c:pt idx="639">
                  <c:v>2767.3796299999999</c:v>
                </c:pt>
                <c:pt idx="640">
                  <c:v>2765.4511499999999</c:v>
                </c:pt>
                <c:pt idx="641">
                  <c:v>2763.5226600000001</c:v>
                </c:pt>
                <c:pt idx="642">
                  <c:v>2761.5941699999998</c:v>
                </c:pt>
                <c:pt idx="643">
                  <c:v>2759.6656800000001</c:v>
                </c:pt>
                <c:pt idx="644">
                  <c:v>2757.7371899999998</c:v>
                </c:pt>
                <c:pt idx="645">
                  <c:v>2755.8087099999998</c:v>
                </c:pt>
                <c:pt idx="646">
                  <c:v>2753.88022</c:v>
                </c:pt>
                <c:pt idx="647">
                  <c:v>2751.9517300000002</c:v>
                </c:pt>
                <c:pt idx="648">
                  <c:v>2750.02324</c:v>
                </c:pt>
                <c:pt idx="649">
                  <c:v>2748.09476</c:v>
                </c:pt>
                <c:pt idx="650">
                  <c:v>2746.1662700000002</c:v>
                </c:pt>
                <c:pt idx="651">
                  <c:v>2744.2377799999999</c:v>
                </c:pt>
                <c:pt idx="652">
                  <c:v>2742.3092900000001</c:v>
                </c:pt>
                <c:pt idx="653">
                  <c:v>2740.3808100000001</c:v>
                </c:pt>
                <c:pt idx="654">
                  <c:v>2738.4523199999999</c:v>
                </c:pt>
                <c:pt idx="655">
                  <c:v>2736.5238300000001</c:v>
                </c:pt>
                <c:pt idx="656">
                  <c:v>2734.5953399999999</c:v>
                </c:pt>
                <c:pt idx="657">
                  <c:v>2732.6668599999998</c:v>
                </c:pt>
                <c:pt idx="658">
                  <c:v>2730.73837</c:v>
                </c:pt>
                <c:pt idx="659">
                  <c:v>2728.8098799999998</c:v>
                </c:pt>
                <c:pt idx="660">
                  <c:v>2726.88139</c:v>
                </c:pt>
                <c:pt idx="661">
                  <c:v>2724.95291</c:v>
                </c:pt>
                <c:pt idx="662">
                  <c:v>2723.0244200000002</c:v>
                </c:pt>
                <c:pt idx="663">
                  <c:v>2721.09593</c:v>
                </c:pt>
                <c:pt idx="664">
                  <c:v>2719.1674400000002</c:v>
                </c:pt>
                <c:pt idx="665">
                  <c:v>2717.2389600000001</c:v>
                </c:pt>
                <c:pt idx="666">
                  <c:v>2715.3104699999999</c:v>
                </c:pt>
                <c:pt idx="667">
                  <c:v>2713.3819800000001</c:v>
                </c:pt>
                <c:pt idx="668">
                  <c:v>2711.4534899999999</c:v>
                </c:pt>
                <c:pt idx="669">
                  <c:v>2709.5250099999998</c:v>
                </c:pt>
                <c:pt idx="670">
                  <c:v>2707.5965200000001</c:v>
                </c:pt>
                <c:pt idx="671">
                  <c:v>2705.6680299999998</c:v>
                </c:pt>
                <c:pt idx="672">
                  <c:v>2703.73954</c:v>
                </c:pt>
                <c:pt idx="673">
                  <c:v>2701.81106</c:v>
                </c:pt>
                <c:pt idx="674">
                  <c:v>2699.8825700000002</c:v>
                </c:pt>
                <c:pt idx="675">
                  <c:v>2697.95408</c:v>
                </c:pt>
                <c:pt idx="676">
                  <c:v>2696.0255900000002</c:v>
                </c:pt>
                <c:pt idx="677">
                  <c:v>2694.0971100000002</c:v>
                </c:pt>
                <c:pt idx="678">
                  <c:v>2692.1686199999999</c:v>
                </c:pt>
                <c:pt idx="679">
                  <c:v>2690.2401300000001</c:v>
                </c:pt>
                <c:pt idx="680">
                  <c:v>2688.3116399999999</c:v>
                </c:pt>
                <c:pt idx="681">
                  <c:v>2686.3831599999999</c:v>
                </c:pt>
                <c:pt idx="682">
                  <c:v>2684.4546700000001</c:v>
                </c:pt>
                <c:pt idx="683">
                  <c:v>2682.5261799999998</c:v>
                </c:pt>
                <c:pt idx="684">
                  <c:v>2680.5976900000001</c:v>
                </c:pt>
                <c:pt idx="685">
                  <c:v>2678.66921</c:v>
                </c:pt>
                <c:pt idx="686">
                  <c:v>2676.7407199999998</c:v>
                </c:pt>
                <c:pt idx="687">
                  <c:v>2674.81223</c:v>
                </c:pt>
                <c:pt idx="688">
                  <c:v>2672.8837400000002</c:v>
                </c:pt>
                <c:pt idx="689">
                  <c:v>2670.9552600000002</c:v>
                </c:pt>
                <c:pt idx="690">
                  <c:v>2669.0267699999999</c:v>
                </c:pt>
                <c:pt idx="691">
                  <c:v>2667.0982800000002</c:v>
                </c:pt>
                <c:pt idx="692">
                  <c:v>2665.1697899999999</c:v>
                </c:pt>
                <c:pt idx="693">
                  <c:v>2663.2413000000001</c:v>
                </c:pt>
                <c:pt idx="694">
                  <c:v>2661.3128200000001</c:v>
                </c:pt>
                <c:pt idx="695">
                  <c:v>2659.3843299999999</c:v>
                </c:pt>
                <c:pt idx="696">
                  <c:v>2657.4558400000001</c:v>
                </c:pt>
                <c:pt idx="697">
                  <c:v>2655.5273499999998</c:v>
                </c:pt>
                <c:pt idx="698">
                  <c:v>2653.5988699999998</c:v>
                </c:pt>
                <c:pt idx="699">
                  <c:v>2651.67038</c:v>
                </c:pt>
                <c:pt idx="700">
                  <c:v>2649.7418899999998</c:v>
                </c:pt>
                <c:pt idx="701">
                  <c:v>2647.8134</c:v>
                </c:pt>
                <c:pt idx="702">
                  <c:v>2645.88492</c:v>
                </c:pt>
                <c:pt idx="703">
                  <c:v>2643.9564300000002</c:v>
                </c:pt>
                <c:pt idx="704">
                  <c:v>2642.0279399999999</c:v>
                </c:pt>
                <c:pt idx="705">
                  <c:v>2640.0994500000002</c:v>
                </c:pt>
                <c:pt idx="706">
                  <c:v>2638.1709700000001</c:v>
                </c:pt>
                <c:pt idx="707">
                  <c:v>2636.2424799999999</c:v>
                </c:pt>
                <c:pt idx="708">
                  <c:v>2634.3139900000001</c:v>
                </c:pt>
                <c:pt idx="709">
                  <c:v>2632.3854999999999</c:v>
                </c:pt>
                <c:pt idx="710">
                  <c:v>2630.4570199999998</c:v>
                </c:pt>
                <c:pt idx="711">
                  <c:v>2628.52853</c:v>
                </c:pt>
                <c:pt idx="712">
                  <c:v>2626.6000399999998</c:v>
                </c:pt>
                <c:pt idx="713">
                  <c:v>2624.67155</c:v>
                </c:pt>
                <c:pt idx="714">
                  <c:v>2622.74307</c:v>
                </c:pt>
                <c:pt idx="715">
                  <c:v>2620.8145800000002</c:v>
                </c:pt>
                <c:pt idx="716">
                  <c:v>2618.88609</c:v>
                </c:pt>
                <c:pt idx="717">
                  <c:v>2616.9576000000002</c:v>
                </c:pt>
                <c:pt idx="718">
                  <c:v>2615.0291200000001</c:v>
                </c:pt>
                <c:pt idx="719">
                  <c:v>2613.1006299999999</c:v>
                </c:pt>
                <c:pt idx="720">
                  <c:v>2611.1721400000001</c:v>
                </c:pt>
                <c:pt idx="721">
                  <c:v>2609.2436499999999</c:v>
                </c:pt>
                <c:pt idx="722">
                  <c:v>2607.3151699999999</c:v>
                </c:pt>
                <c:pt idx="723">
                  <c:v>2605.3866800000001</c:v>
                </c:pt>
                <c:pt idx="724">
                  <c:v>2603.4581899999998</c:v>
                </c:pt>
                <c:pt idx="725">
                  <c:v>2601.5297</c:v>
                </c:pt>
                <c:pt idx="726">
                  <c:v>2599.60122</c:v>
                </c:pt>
                <c:pt idx="727">
                  <c:v>2597.6727299999998</c:v>
                </c:pt>
                <c:pt idx="728">
                  <c:v>2595.74424</c:v>
                </c:pt>
                <c:pt idx="729">
                  <c:v>2593.8157500000002</c:v>
                </c:pt>
                <c:pt idx="730">
                  <c:v>2591.8872700000002</c:v>
                </c:pt>
                <c:pt idx="731">
                  <c:v>2589.9587799999999</c:v>
                </c:pt>
                <c:pt idx="732">
                  <c:v>2588.0302900000002</c:v>
                </c:pt>
                <c:pt idx="733">
                  <c:v>2586.1017999999999</c:v>
                </c:pt>
                <c:pt idx="734">
                  <c:v>2584.1733199999999</c:v>
                </c:pt>
                <c:pt idx="735">
                  <c:v>2582.2448300000001</c:v>
                </c:pt>
                <c:pt idx="736">
                  <c:v>2580.3163399999999</c:v>
                </c:pt>
                <c:pt idx="737">
                  <c:v>2578.3878500000001</c:v>
                </c:pt>
                <c:pt idx="738">
                  <c:v>2576.45937</c:v>
                </c:pt>
                <c:pt idx="739">
                  <c:v>2574.5308799999998</c:v>
                </c:pt>
                <c:pt idx="740">
                  <c:v>2572.60239</c:v>
                </c:pt>
                <c:pt idx="741">
                  <c:v>2570.6738999999998</c:v>
                </c:pt>
                <c:pt idx="742">
                  <c:v>2568.7454200000002</c:v>
                </c:pt>
                <c:pt idx="743">
                  <c:v>2566.81693</c:v>
                </c:pt>
                <c:pt idx="744">
                  <c:v>2564.8884400000002</c:v>
                </c:pt>
                <c:pt idx="745">
                  <c:v>2562.9599499999999</c:v>
                </c:pt>
                <c:pt idx="746">
                  <c:v>2561.0314600000002</c:v>
                </c:pt>
                <c:pt idx="747">
                  <c:v>2559.1029800000001</c:v>
                </c:pt>
                <c:pt idx="748">
                  <c:v>2557.1744899999999</c:v>
                </c:pt>
                <c:pt idx="749">
                  <c:v>2555.2460000000001</c:v>
                </c:pt>
                <c:pt idx="750">
                  <c:v>2553.3175099999999</c:v>
                </c:pt>
                <c:pt idx="751">
                  <c:v>2551.3890299999998</c:v>
                </c:pt>
                <c:pt idx="752">
                  <c:v>2549.46054</c:v>
                </c:pt>
                <c:pt idx="753">
                  <c:v>2547.5320499999998</c:v>
                </c:pt>
                <c:pt idx="754">
                  <c:v>2545.60356</c:v>
                </c:pt>
                <c:pt idx="755">
                  <c:v>2543.67508</c:v>
                </c:pt>
                <c:pt idx="756">
                  <c:v>2541.7465900000002</c:v>
                </c:pt>
                <c:pt idx="757">
                  <c:v>2539.8181</c:v>
                </c:pt>
                <c:pt idx="758">
                  <c:v>2537.8896100000002</c:v>
                </c:pt>
                <c:pt idx="759">
                  <c:v>2535.9611300000001</c:v>
                </c:pt>
                <c:pt idx="760">
                  <c:v>2534.0326399999999</c:v>
                </c:pt>
                <c:pt idx="761">
                  <c:v>2532.1041500000001</c:v>
                </c:pt>
                <c:pt idx="762">
                  <c:v>2530.1756599999999</c:v>
                </c:pt>
                <c:pt idx="763">
                  <c:v>2528.2471799999998</c:v>
                </c:pt>
                <c:pt idx="764">
                  <c:v>2526.3186900000001</c:v>
                </c:pt>
                <c:pt idx="765">
                  <c:v>2524.3901999999998</c:v>
                </c:pt>
                <c:pt idx="766">
                  <c:v>2522.46171</c:v>
                </c:pt>
                <c:pt idx="767">
                  <c:v>2520.53323</c:v>
                </c:pt>
                <c:pt idx="768">
                  <c:v>2518.6047400000002</c:v>
                </c:pt>
                <c:pt idx="769">
                  <c:v>2516.67625</c:v>
                </c:pt>
                <c:pt idx="770">
                  <c:v>2514.7477600000002</c:v>
                </c:pt>
                <c:pt idx="771">
                  <c:v>2512.8192800000002</c:v>
                </c:pt>
                <c:pt idx="772">
                  <c:v>2510.8907899999999</c:v>
                </c:pt>
                <c:pt idx="773">
                  <c:v>2508.9623000000001</c:v>
                </c:pt>
                <c:pt idx="774">
                  <c:v>2507.0338099999999</c:v>
                </c:pt>
                <c:pt idx="775">
                  <c:v>2505.1053299999999</c:v>
                </c:pt>
                <c:pt idx="776">
                  <c:v>2503.1768400000001</c:v>
                </c:pt>
                <c:pt idx="777">
                  <c:v>2501.2483499999998</c:v>
                </c:pt>
                <c:pt idx="778">
                  <c:v>2499.3198600000001</c:v>
                </c:pt>
                <c:pt idx="779">
                  <c:v>2497.39138</c:v>
                </c:pt>
                <c:pt idx="780">
                  <c:v>2495.4628899999998</c:v>
                </c:pt>
                <c:pt idx="781">
                  <c:v>2493.5344</c:v>
                </c:pt>
                <c:pt idx="782">
                  <c:v>2491.6059100000002</c:v>
                </c:pt>
                <c:pt idx="783">
                  <c:v>2489.6774300000002</c:v>
                </c:pt>
                <c:pt idx="784">
                  <c:v>2487.7489399999999</c:v>
                </c:pt>
                <c:pt idx="785">
                  <c:v>2485.8204500000002</c:v>
                </c:pt>
                <c:pt idx="786">
                  <c:v>2483.8919599999999</c:v>
                </c:pt>
                <c:pt idx="787">
                  <c:v>2481.9634799999999</c:v>
                </c:pt>
                <c:pt idx="788">
                  <c:v>2480.0349900000001</c:v>
                </c:pt>
                <c:pt idx="789">
                  <c:v>2478.1064999999999</c:v>
                </c:pt>
                <c:pt idx="790">
                  <c:v>2476.1780100000001</c:v>
                </c:pt>
                <c:pt idx="791">
                  <c:v>2474.24953</c:v>
                </c:pt>
                <c:pt idx="792">
                  <c:v>2472.3210399999998</c:v>
                </c:pt>
                <c:pt idx="793">
                  <c:v>2470.39255</c:v>
                </c:pt>
                <c:pt idx="794">
                  <c:v>2468.4640599999998</c:v>
                </c:pt>
                <c:pt idx="795">
                  <c:v>2466.53557</c:v>
                </c:pt>
                <c:pt idx="796">
                  <c:v>2464.60709</c:v>
                </c:pt>
                <c:pt idx="797">
                  <c:v>2462.6786000000002</c:v>
                </c:pt>
                <c:pt idx="798">
                  <c:v>2460.7501099999999</c:v>
                </c:pt>
                <c:pt idx="799">
                  <c:v>2458.8216200000002</c:v>
                </c:pt>
                <c:pt idx="800">
                  <c:v>2456.8931400000001</c:v>
                </c:pt>
                <c:pt idx="801">
                  <c:v>2454.9646499999999</c:v>
                </c:pt>
                <c:pt idx="802">
                  <c:v>2453.0361600000001</c:v>
                </c:pt>
                <c:pt idx="803">
                  <c:v>2451.1076699999999</c:v>
                </c:pt>
                <c:pt idx="804">
                  <c:v>2449.1791899999998</c:v>
                </c:pt>
                <c:pt idx="805">
                  <c:v>2447.2507000000001</c:v>
                </c:pt>
                <c:pt idx="806">
                  <c:v>2445.3222099999998</c:v>
                </c:pt>
                <c:pt idx="807">
                  <c:v>2443.39372</c:v>
                </c:pt>
                <c:pt idx="808">
                  <c:v>2441.46524</c:v>
                </c:pt>
                <c:pt idx="809">
                  <c:v>2439.5367500000002</c:v>
                </c:pt>
                <c:pt idx="810">
                  <c:v>2437.60826</c:v>
                </c:pt>
                <c:pt idx="811">
                  <c:v>2435.6797700000002</c:v>
                </c:pt>
                <c:pt idx="812">
                  <c:v>2433.7512900000002</c:v>
                </c:pt>
                <c:pt idx="813">
                  <c:v>2431.8227999999999</c:v>
                </c:pt>
                <c:pt idx="814">
                  <c:v>2429.8943100000001</c:v>
                </c:pt>
                <c:pt idx="815">
                  <c:v>2427.9658199999999</c:v>
                </c:pt>
                <c:pt idx="816">
                  <c:v>2426.0373399999999</c:v>
                </c:pt>
                <c:pt idx="817">
                  <c:v>2424.1088500000001</c:v>
                </c:pt>
                <c:pt idx="818">
                  <c:v>2422.1803599999998</c:v>
                </c:pt>
                <c:pt idx="819">
                  <c:v>2420.2518700000001</c:v>
                </c:pt>
                <c:pt idx="820">
                  <c:v>2418.32339</c:v>
                </c:pt>
                <c:pt idx="821">
                  <c:v>2416.3948999999998</c:v>
                </c:pt>
                <c:pt idx="822">
                  <c:v>2414.46641</c:v>
                </c:pt>
                <c:pt idx="823">
                  <c:v>2412.5379200000002</c:v>
                </c:pt>
                <c:pt idx="824">
                  <c:v>2410.6094400000002</c:v>
                </c:pt>
                <c:pt idx="825">
                  <c:v>2408.6809499999999</c:v>
                </c:pt>
                <c:pt idx="826">
                  <c:v>2406.7524600000002</c:v>
                </c:pt>
                <c:pt idx="827">
                  <c:v>2404.8239699999999</c:v>
                </c:pt>
                <c:pt idx="828">
                  <c:v>2402.8954899999999</c:v>
                </c:pt>
                <c:pt idx="829">
                  <c:v>2400.9670000000001</c:v>
                </c:pt>
                <c:pt idx="830">
                  <c:v>2399.0385099999999</c:v>
                </c:pt>
                <c:pt idx="831">
                  <c:v>2397.1100200000001</c:v>
                </c:pt>
                <c:pt idx="832">
                  <c:v>2395.18154</c:v>
                </c:pt>
                <c:pt idx="833">
                  <c:v>2393.2530499999998</c:v>
                </c:pt>
                <c:pt idx="834">
                  <c:v>2391.32456</c:v>
                </c:pt>
                <c:pt idx="835">
                  <c:v>2389.3960699999998</c:v>
                </c:pt>
                <c:pt idx="836">
                  <c:v>2387.4675900000002</c:v>
                </c:pt>
                <c:pt idx="837">
                  <c:v>2385.5391</c:v>
                </c:pt>
                <c:pt idx="838">
                  <c:v>2383.6106100000002</c:v>
                </c:pt>
                <c:pt idx="839">
                  <c:v>2381.6821199999999</c:v>
                </c:pt>
                <c:pt idx="840">
                  <c:v>2379.7536399999999</c:v>
                </c:pt>
                <c:pt idx="841">
                  <c:v>2377.8251500000001</c:v>
                </c:pt>
                <c:pt idx="842">
                  <c:v>2375.8966599999999</c:v>
                </c:pt>
                <c:pt idx="843">
                  <c:v>2373.9681700000001</c:v>
                </c:pt>
                <c:pt idx="844">
                  <c:v>2372.0396900000001</c:v>
                </c:pt>
                <c:pt idx="845">
                  <c:v>2370.1111999999998</c:v>
                </c:pt>
                <c:pt idx="846">
                  <c:v>2368.18271</c:v>
                </c:pt>
                <c:pt idx="847">
                  <c:v>2366.2542199999998</c:v>
                </c:pt>
                <c:pt idx="848">
                  <c:v>2364.32573</c:v>
                </c:pt>
                <c:pt idx="849">
                  <c:v>2362.39725</c:v>
                </c:pt>
                <c:pt idx="850">
                  <c:v>2360.4687600000002</c:v>
                </c:pt>
                <c:pt idx="851">
                  <c:v>2358.54027</c:v>
                </c:pt>
                <c:pt idx="852">
                  <c:v>2356.6117800000002</c:v>
                </c:pt>
                <c:pt idx="853">
                  <c:v>2354.6833000000001</c:v>
                </c:pt>
                <c:pt idx="854">
                  <c:v>2352.7548099999999</c:v>
                </c:pt>
                <c:pt idx="855">
                  <c:v>2350.8263200000001</c:v>
                </c:pt>
                <c:pt idx="856">
                  <c:v>2348.8978299999999</c:v>
                </c:pt>
                <c:pt idx="857">
                  <c:v>2346.9693499999998</c:v>
                </c:pt>
                <c:pt idx="858">
                  <c:v>2345.0408600000001</c:v>
                </c:pt>
                <c:pt idx="859">
                  <c:v>2343.1123699999998</c:v>
                </c:pt>
                <c:pt idx="860">
                  <c:v>2341.18388</c:v>
                </c:pt>
                <c:pt idx="861">
                  <c:v>2339.2554</c:v>
                </c:pt>
                <c:pt idx="862">
                  <c:v>2337.3269100000002</c:v>
                </c:pt>
                <c:pt idx="863">
                  <c:v>2335.39842</c:v>
                </c:pt>
                <c:pt idx="864">
                  <c:v>2333.4699300000002</c:v>
                </c:pt>
                <c:pt idx="865">
                  <c:v>2331.5414500000002</c:v>
                </c:pt>
                <c:pt idx="866">
                  <c:v>2329.6129599999999</c:v>
                </c:pt>
                <c:pt idx="867">
                  <c:v>2327.6844700000001</c:v>
                </c:pt>
                <c:pt idx="868">
                  <c:v>2325.7559799999999</c:v>
                </c:pt>
                <c:pt idx="869">
                  <c:v>2323.8274999999999</c:v>
                </c:pt>
                <c:pt idx="870">
                  <c:v>2321.8990100000001</c:v>
                </c:pt>
                <c:pt idx="871">
                  <c:v>2319.9705199999999</c:v>
                </c:pt>
                <c:pt idx="872">
                  <c:v>2318.0420300000001</c:v>
                </c:pt>
                <c:pt idx="873">
                  <c:v>2316.11355</c:v>
                </c:pt>
                <c:pt idx="874">
                  <c:v>2314.1850599999998</c:v>
                </c:pt>
                <c:pt idx="875">
                  <c:v>2312.25657</c:v>
                </c:pt>
                <c:pt idx="876">
                  <c:v>2310.3280800000002</c:v>
                </c:pt>
                <c:pt idx="877">
                  <c:v>2308.3996000000002</c:v>
                </c:pt>
                <c:pt idx="878">
                  <c:v>2306.47111</c:v>
                </c:pt>
                <c:pt idx="879">
                  <c:v>2304.5426200000002</c:v>
                </c:pt>
                <c:pt idx="880">
                  <c:v>2302.6141299999999</c:v>
                </c:pt>
                <c:pt idx="881">
                  <c:v>2300.6856499999999</c:v>
                </c:pt>
                <c:pt idx="882">
                  <c:v>2298.7571600000001</c:v>
                </c:pt>
                <c:pt idx="883">
                  <c:v>2296.8286699999999</c:v>
                </c:pt>
                <c:pt idx="884">
                  <c:v>2294.9001800000001</c:v>
                </c:pt>
                <c:pt idx="885">
                  <c:v>2292.9717000000001</c:v>
                </c:pt>
                <c:pt idx="886">
                  <c:v>2291.0432099999998</c:v>
                </c:pt>
                <c:pt idx="887">
                  <c:v>2289.11472</c:v>
                </c:pt>
                <c:pt idx="888">
                  <c:v>2287.1862299999998</c:v>
                </c:pt>
                <c:pt idx="889">
                  <c:v>2285.2577500000002</c:v>
                </c:pt>
                <c:pt idx="890">
                  <c:v>2283.32926</c:v>
                </c:pt>
                <c:pt idx="891">
                  <c:v>2281.4007700000002</c:v>
                </c:pt>
                <c:pt idx="892">
                  <c:v>2279.47228</c:v>
                </c:pt>
                <c:pt idx="893">
                  <c:v>2277.5437999999999</c:v>
                </c:pt>
                <c:pt idx="894">
                  <c:v>2275.6153100000001</c:v>
                </c:pt>
                <c:pt idx="895">
                  <c:v>2273.6868199999999</c:v>
                </c:pt>
                <c:pt idx="896">
                  <c:v>2271.7583300000001</c:v>
                </c:pt>
                <c:pt idx="897">
                  <c:v>2269.8298399999999</c:v>
                </c:pt>
                <c:pt idx="898">
                  <c:v>2267.9013599999998</c:v>
                </c:pt>
                <c:pt idx="899">
                  <c:v>2265.9728700000001</c:v>
                </c:pt>
                <c:pt idx="900">
                  <c:v>2264.0443799999998</c:v>
                </c:pt>
                <c:pt idx="901">
                  <c:v>2262.11589</c:v>
                </c:pt>
                <c:pt idx="902">
                  <c:v>2260.18741</c:v>
                </c:pt>
                <c:pt idx="903">
                  <c:v>2258.2589200000002</c:v>
                </c:pt>
                <c:pt idx="904">
                  <c:v>2256.33043</c:v>
                </c:pt>
                <c:pt idx="905">
                  <c:v>2254.4019400000002</c:v>
                </c:pt>
                <c:pt idx="906">
                  <c:v>2252.4734600000002</c:v>
                </c:pt>
                <c:pt idx="907">
                  <c:v>2250.5449699999999</c:v>
                </c:pt>
                <c:pt idx="908">
                  <c:v>2248.6164800000001</c:v>
                </c:pt>
                <c:pt idx="909">
                  <c:v>2246.6879899999999</c:v>
                </c:pt>
                <c:pt idx="910">
                  <c:v>2244.7595099999999</c:v>
                </c:pt>
                <c:pt idx="911">
                  <c:v>2242.8310200000001</c:v>
                </c:pt>
                <c:pt idx="912">
                  <c:v>2240.9025299999998</c:v>
                </c:pt>
                <c:pt idx="913">
                  <c:v>2238.9740400000001</c:v>
                </c:pt>
                <c:pt idx="914">
                  <c:v>2237.04556</c:v>
                </c:pt>
                <c:pt idx="915">
                  <c:v>2235.1170699999998</c:v>
                </c:pt>
                <c:pt idx="916">
                  <c:v>2233.18858</c:v>
                </c:pt>
                <c:pt idx="917">
                  <c:v>2231.2600900000002</c:v>
                </c:pt>
                <c:pt idx="918">
                  <c:v>2229.3316100000002</c:v>
                </c:pt>
                <c:pt idx="919">
                  <c:v>2227.4031199999999</c:v>
                </c:pt>
                <c:pt idx="920">
                  <c:v>2225.4746300000002</c:v>
                </c:pt>
                <c:pt idx="921">
                  <c:v>2223.5461399999999</c:v>
                </c:pt>
                <c:pt idx="922">
                  <c:v>2221.6176599999999</c:v>
                </c:pt>
                <c:pt idx="923">
                  <c:v>2219.6891700000001</c:v>
                </c:pt>
                <c:pt idx="924">
                  <c:v>2217.7606799999999</c:v>
                </c:pt>
                <c:pt idx="925">
                  <c:v>2215.8321900000001</c:v>
                </c:pt>
                <c:pt idx="926">
                  <c:v>2213.90371</c:v>
                </c:pt>
                <c:pt idx="927">
                  <c:v>2211.9752199999998</c:v>
                </c:pt>
                <c:pt idx="928">
                  <c:v>2210.04673</c:v>
                </c:pt>
                <c:pt idx="929">
                  <c:v>2208.1182399999998</c:v>
                </c:pt>
                <c:pt idx="930">
                  <c:v>2206.1897600000002</c:v>
                </c:pt>
                <c:pt idx="931">
                  <c:v>2204.26127</c:v>
                </c:pt>
                <c:pt idx="932">
                  <c:v>2202.3327800000002</c:v>
                </c:pt>
                <c:pt idx="933">
                  <c:v>2200.4042899999999</c:v>
                </c:pt>
                <c:pt idx="934">
                  <c:v>2198.4758099999999</c:v>
                </c:pt>
                <c:pt idx="935">
                  <c:v>2196.5473200000001</c:v>
                </c:pt>
                <c:pt idx="936">
                  <c:v>2194.6188299999999</c:v>
                </c:pt>
                <c:pt idx="937">
                  <c:v>2192.6903400000001</c:v>
                </c:pt>
                <c:pt idx="938">
                  <c:v>2190.7618600000001</c:v>
                </c:pt>
                <c:pt idx="939">
                  <c:v>2188.8333699999998</c:v>
                </c:pt>
                <c:pt idx="940">
                  <c:v>2186.90488</c:v>
                </c:pt>
                <c:pt idx="941">
                  <c:v>2184.9763899999998</c:v>
                </c:pt>
                <c:pt idx="942">
                  <c:v>2183.0479099999998</c:v>
                </c:pt>
                <c:pt idx="943">
                  <c:v>2181.11942</c:v>
                </c:pt>
                <c:pt idx="944">
                  <c:v>2179.1909300000002</c:v>
                </c:pt>
                <c:pt idx="945">
                  <c:v>2177.26244</c:v>
                </c:pt>
                <c:pt idx="946">
                  <c:v>2175.3339599999999</c:v>
                </c:pt>
                <c:pt idx="947">
                  <c:v>2173.4054700000002</c:v>
                </c:pt>
                <c:pt idx="948">
                  <c:v>2171.4769799999999</c:v>
                </c:pt>
                <c:pt idx="949">
                  <c:v>2169.5484900000001</c:v>
                </c:pt>
                <c:pt idx="950">
                  <c:v>2167.62</c:v>
                </c:pt>
                <c:pt idx="951">
                  <c:v>2165.6915199999999</c:v>
                </c:pt>
                <c:pt idx="952">
                  <c:v>2163.7630300000001</c:v>
                </c:pt>
                <c:pt idx="953">
                  <c:v>2161.8345399999998</c:v>
                </c:pt>
                <c:pt idx="954">
                  <c:v>2159.9060500000001</c:v>
                </c:pt>
                <c:pt idx="955">
                  <c:v>2157.97757</c:v>
                </c:pt>
                <c:pt idx="956">
                  <c:v>2156.0490799999998</c:v>
                </c:pt>
                <c:pt idx="957">
                  <c:v>2154.12059</c:v>
                </c:pt>
                <c:pt idx="958">
                  <c:v>2152.1921000000002</c:v>
                </c:pt>
                <c:pt idx="959">
                  <c:v>2150.2636200000002</c:v>
                </c:pt>
                <c:pt idx="960">
                  <c:v>2148.3351299999999</c:v>
                </c:pt>
                <c:pt idx="961">
                  <c:v>2146.4066400000002</c:v>
                </c:pt>
                <c:pt idx="962">
                  <c:v>2144.4781499999999</c:v>
                </c:pt>
                <c:pt idx="963">
                  <c:v>2142.5496699999999</c:v>
                </c:pt>
                <c:pt idx="964">
                  <c:v>2140.6211800000001</c:v>
                </c:pt>
                <c:pt idx="965">
                  <c:v>2138.6926899999999</c:v>
                </c:pt>
                <c:pt idx="966">
                  <c:v>2136.7642000000001</c:v>
                </c:pt>
                <c:pt idx="967">
                  <c:v>2134.83572</c:v>
                </c:pt>
                <c:pt idx="968">
                  <c:v>2132.9072299999998</c:v>
                </c:pt>
                <c:pt idx="969">
                  <c:v>2130.97874</c:v>
                </c:pt>
                <c:pt idx="970">
                  <c:v>2129.0502499999998</c:v>
                </c:pt>
                <c:pt idx="971">
                  <c:v>2127.1217700000002</c:v>
                </c:pt>
                <c:pt idx="972">
                  <c:v>2125.19328</c:v>
                </c:pt>
                <c:pt idx="973">
                  <c:v>2123.2647900000002</c:v>
                </c:pt>
                <c:pt idx="974">
                  <c:v>2121.3362999999999</c:v>
                </c:pt>
                <c:pt idx="975">
                  <c:v>2119.4078199999999</c:v>
                </c:pt>
                <c:pt idx="976">
                  <c:v>2117.4793300000001</c:v>
                </c:pt>
                <c:pt idx="977">
                  <c:v>2115.5508399999999</c:v>
                </c:pt>
                <c:pt idx="978">
                  <c:v>2113.6223500000001</c:v>
                </c:pt>
                <c:pt idx="979">
                  <c:v>2111.6938700000001</c:v>
                </c:pt>
                <c:pt idx="980">
                  <c:v>2109.7653799999998</c:v>
                </c:pt>
                <c:pt idx="981">
                  <c:v>2107.83689</c:v>
                </c:pt>
                <c:pt idx="982">
                  <c:v>2105.9083999999998</c:v>
                </c:pt>
                <c:pt idx="983">
                  <c:v>2103.9799200000002</c:v>
                </c:pt>
                <c:pt idx="984">
                  <c:v>2102.05143</c:v>
                </c:pt>
                <c:pt idx="985">
                  <c:v>2100.1229400000002</c:v>
                </c:pt>
                <c:pt idx="986">
                  <c:v>2098.19445</c:v>
                </c:pt>
                <c:pt idx="987">
                  <c:v>2096.2659699999999</c:v>
                </c:pt>
                <c:pt idx="988">
                  <c:v>2094.3374800000001</c:v>
                </c:pt>
                <c:pt idx="989">
                  <c:v>2092.4089899999999</c:v>
                </c:pt>
                <c:pt idx="990">
                  <c:v>2090.4805000000001</c:v>
                </c:pt>
                <c:pt idx="991">
                  <c:v>2088.5520200000001</c:v>
                </c:pt>
                <c:pt idx="992">
                  <c:v>2086.6235299999998</c:v>
                </c:pt>
                <c:pt idx="993">
                  <c:v>2084.6950400000001</c:v>
                </c:pt>
                <c:pt idx="994">
                  <c:v>2082.7665499999998</c:v>
                </c:pt>
                <c:pt idx="995">
                  <c:v>2080.8380699999998</c:v>
                </c:pt>
                <c:pt idx="996">
                  <c:v>2078.90958</c:v>
                </c:pt>
                <c:pt idx="997">
                  <c:v>2076.9810900000002</c:v>
                </c:pt>
                <c:pt idx="998">
                  <c:v>2075.0526</c:v>
                </c:pt>
                <c:pt idx="999">
                  <c:v>2073.1241100000002</c:v>
                </c:pt>
                <c:pt idx="1000">
                  <c:v>2071.1956300000002</c:v>
                </c:pt>
                <c:pt idx="1001">
                  <c:v>2069.2671399999999</c:v>
                </c:pt>
                <c:pt idx="1002">
                  <c:v>2067.3386500000001</c:v>
                </c:pt>
                <c:pt idx="1003">
                  <c:v>2065.4101599999999</c:v>
                </c:pt>
                <c:pt idx="1004">
                  <c:v>2063.4816799999999</c:v>
                </c:pt>
                <c:pt idx="1005">
                  <c:v>2061.5531900000001</c:v>
                </c:pt>
                <c:pt idx="1006">
                  <c:v>2059.6246999999998</c:v>
                </c:pt>
                <c:pt idx="1007">
                  <c:v>2057.6962100000001</c:v>
                </c:pt>
                <c:pt idx="1008">
                  <c:v>2055.76773</c:v>
                </c:pt>
                <c:pt idx="1009">
                  <c:v>2053.8392399999998</c:v>
                </c:pt>
                <c:pt idx="1010">
                  <c:v>2051.91075</c:v>
                </c:pt>
                <c:pt idx="1011">
                  <c:v>2049.9822600000002</c:v>
                </c:pt>
                <c:pt idx="1012">
                  <c:v>2048.0537800000002</c:v>
                </c:pt>
                <c:pt idx="1013">
                  <c:v>2046.1252899999999</c:v>
                </c:pt>
                <c:pt idx="1014">
                  <c:v>2044.1967999999999</c:v>
                </c:pt>
                <c:pt idx="1015">
                  <c:v>2042.2683099999999</c:v>
                </c:pt>
                <c:pt idx="1016">
                  <c:v>2040.3398299999999</c:v>
                </c:pt>
                <c:pt idx="1017">
                  <c:v>2038.4113400000001</c:v>
                </c:pt>
                <c:pt idx="1018">
                  <c:v>2036.4828500000001</c:v>
                </c:pt>
                <c:pt idx="1019">
                  <c:v>2034.5543600000001</c:v>
                </c:pt>
                <c:pt idx="1020">
                  <c:v>2032.6258800000001</c:v>
                </c:pt>
                <c:pt idx="1021">
                  <c:v>2030.69739</c:v>
                </c:pt>
                <c:pt idx="1022">
                  <c:v>2028.7689</c:v>
                </c:pt>
                <c:pt idx="1023">
                  <c:v>2026.84041</c:v>
                </c:pt>
                <c:pt idx="1024">
                  <c:v>2024.91193</c:v>
                </c:pt>
                <c:pt idx="1025">
                  <c:v>2022.98344</c:v>
                </c:pt>
                <c:pt idx="1026">
                  <c:v>2021.05495</c:v>
                </c:pt>
                <c:pt idx="1027">
                  <c:v>2019.12646</c:v>
                </c:pt>
                <c:pt idx="1028">
                  <c:v>2017.1979799999999</c:v>
                </c:pt>
                <c:pt idx="1029">
                  <c:v>2015.2694899999999</c:v>
                </c:pt>
                <c:pt idx="1030">
                  <c:v>2013.3409999999999</c:v>
                </c:pt>
                <c:pt idx="1031">
                  <c:v>2011.4125100000001</c:v>
                </c:pt>
                <c:pt idx="1032">
                  <c:v>2009.4840300000001</c:v>
                </c:pt>
                <c:pt idx="1033">
                  <c:v>2007.5555400000001</c:v>
                </c:pt>
                <c:pt idx="1034">
                  <c:v>2005.6270500000001</c:v>
                </c:pt>
                <c:pt idx="1035">
                  <c:v>2003.69856</c:v>
                </c:pt>
                <c:pt idx="1036">
                  <c:v>2001.77008</c:v>
                </c:pt>
                <c:pt idx="1037">
                  <c:v>1999.84159</c:v>
                </c:pt>
                <c:pt idx="1038">
                  <c:v>1997.9131</c:v>
                </c:pt>
                <c:pt idx="1039">
                  <c:v>1995.98461</c:v>
                </c:pt>
                <c:pt idx="1040">
                  <c:v>1994.0561299999999</c:v>
                </c:pt>
                <c:pt idx="1041">
                  <c:v>1992.1276399999999</c:v>
                </c:pt>
                <c:pt idx="1042">
                  <c:v>1990.1991499999999</c:v>
                </c:pt>
                <c:pt idx="1043">
                  <c:v>1988.2706599999999</c:v>
                </c:pt>
                <c:pt idx="1044">
                  <c:v>1986.3421800000001</c:v>
                </c:pt>
                <c:pt idx="1045">
                  <c:v>1984.4136900000001</c:v>
                </c:pt>
                <c:pt idx="1046">
                  <c:v>1982.4852000000001</c:v>
                </c:pt>
                <c:pt idx="1047">
                  <c:v>1980.5567100000001</c:v>
                </c:pt>
                <c:pt idx="1048">
                  <c:v>1978.62823</c:v>
                </c:pt>
                <c:pt idx="1049">
                  <c:v>1976.69974</c:v>
                </c:pt>
                <c:pt idx="1050">
                  <c:v>1974.77125</c:v>
                </c:pt>
                <c:pt idx="1051">
                  <c:v>1972.84276</c:v>
                </c:pt>
                <c:pt idx="1052">
                  <c:v>1970.91427</c:v>
                </c:pt>
                <c:pt idx="1053">
                  <c:v>1968.98579</c:v>
                </c:pt>
                <c:pt idx="1054">
                  <c:v>1967.0572999999999</c:v>
                </c:pt>
                <c:pt idx="1055">
                  <c:v>1965.1288099999999</c:v>
                </c:pt>
                <c:pt idx="1056">
                  <c:v>1963.2003199999999</c:v>
                </c:pt>
                <c:pt idx="1057">
                  <c:v>1961.2718400000001</c:v>
                </c:pt>
                <c:pt idx="1058">
                  <c:v>1959.3433500000001</c:v>
                </c:pt>
                <c:pt idx="1059">
                  <c:v>1957.4148600000001</c:v>
                </c:pt>
                <c:pt idx="1060">
                  <c:v>1955.4863700000001</c:v>
                </c:pt>
                <c:pt idx="1061">
                  <c:v>1953.55789</c:v>
                </c:pt>
                <c:pt idx="1062">
                  <c:v>1951.6294</c:v>
                </c:pt>
                <c:pt idx="1063">
                  <c:v>1949.70091</c:v>
                </c:pt>
                <c:pt idx="1064">
                  <c:v>1947.77242</c:v>
                </c:pt>
                <c:pt idx="1065">
                  <c:v>1945.84394</c:v>
                </c:pt>
                <c:pt idx="1066">
                  <c:v>1943.91545</c:v>
                </c:pt>
                <c:pt idx="1067">
                  <c:v>1941.98696</c:v>
                </c:pt>
                <c:pt idx="1068">
                  <c:v>1940.0584699999999</c:v>
                </c:pt>
                <c:pt idx="1069">
                  <c:v>1938.1299899999999</c:v>
                </c:pt>
                <c:pt idx="1070">
                  <c:v>1936.2014999999999</c:v>
                </c:pt>
                <c:pt idx="1071">
                  <c:v>1934.2730100000001</c:v>
                </c:pt>
                <c:pt idx="1072">
                  <c:v>1932.3445200000001</c:v>
                </c:pt>
                <c:pt idx="1073">
                  <c:v>1930.4160400000001</c:v>
                </c:pt>
                <c:pt idx="1074">
                  <c:v>1928.4875500000001</c:v>
                </c:pt>
                <c:pt idx="1075">
                  <c:v>1926.55906</c:v>
                </c:pt>
                <c:pt idx="1076">
                  <c:v>1924.63057</c:v>
                </c:pt>
                <c:pt idx="1077">
                  <c:v>1922.70209</c:v>
                </c:pt>
                <c:pt idx="1078">
                  <c:v>1920.7736</c:v>
                </c:pt>
                <c:pt idx="1079">
                  <c:v>1918.84511</c:v>
                </c:pt>
                <c:pt idx="1080">
                  <c:v>1916.91662</c:v>
                </c:pt>
                <c:pt idx="1081">
                  <c:v>1914.9881399999999</c:v>
                </c:pt>
                <c:pt idx="1082">
                  <c:v>1913.0596499999999</c:v>
                </c:pt>
                <c:pt idx="1083">
                  <c:v>1911.1311599999999</c:v>
                </c:pt>
                <c:pt idx="1084">
                  <c:v>1909.2026699999999</c:v>
                </c:pt>
                <c:pt idx="1085">
                  <c:v>1907.2741900000001</c:v>
                </c:pt>
                <c:pt idx="1086">
                  <c:v>1905.3457000000001</c:v>
                </c:pt>
                <c:pt idx="1087">
                  <c:v>1903.4172100000001</c:v>
                </c:pt>
                <c:pt idx="1088">
                  <c:v>1901.4887200000001</c:v>
                </c:pt>
                <c:pt idx="1089">
                  <c:v>1899.56024</c:v>
                </c:pt>
                <c:pt idx="1090">
                  <c:v>1897.63175</c:v>
                </c:pt>
                <c:pt idx="1091">
                  <c:v>1895.70326</c:v>
                </c:pt>
                <c:pt idx="1092">
                  <c:v>1893.77477</c:v>
                </c:pt>
                <c:pt idx="1093">
                  <c:v>1891.84629</c:v>
                </c:pt>
                <c:pt idx="1094">
                  <c:v>1889.9177999999999</c:v>
                </c:pt>
                <c:pt idx="1095">
                  <c:v>1887.9893099999999</c:v>
                </c:pt>
                <c:pt idx="1096">
                  <c:v>1886.0608199999999</c:v>
                </c:pt>
                <c:pt idx="1097">
                  <c:v>1884.1323400000001</c:v>
                </c:pt>
                <c:pt idx="1098">
                  <c:v>1882.2038500000001</c:v>
                </c:pt>
                <c:pt idx="1099">
                  <c:v>1880.2753600000001</c:v>
                </c:pt>
                <c:pt idx="1100">
                  <c:v>1878.3468700000001</c:v>
                </c:pt>
                <c:pt idx="1101">
                  <c:v>1876.41839</c:v>
                </c:pt>
                <c:pt idx="1102">
                  <c:v>1874.4899</c:v>
                </c:pt>
                <c:pt idx="1103">
                  <c:v>1872.56141</c:v>
                </c:pt>
                <c:pt idx="1104">
                  <c:v>1870.63292</c:v>
                </c:pt>
                <c:pt idx="1105">
                  <c:v>1868.70443</c:v>
                </c:pt>
                <c:pt idx="1106">
                  <c:v>1866.77595</c:v>
                </c:pt>
                <c:pt idx="1107">
                  <c:v>1864.84746</c:v>
                </c:pt>
                <c:pt idx="1108">
                  <c:v>1862.9189699999999</c:v>
                </c:pt>
                <c:pt idx="1109">
                  <c:v>1860.9904799999999</c:v>
                </c:pt>
                <c:pt idx="1110">
                  <c:v>1859.0619999999999</c:v>
                </c:pt>
                <c:pt idx="1111">
                  <c:v>1857.1335099999999</c:v>
                </c:pt>
                <c:pt idx="1112">
                  <c:v>1855.2050200000001</c:v>
                </c:pt>
                <c:pt idx="1113">
                  <c:v>1853.2765300000001</c:v>
                </c:pt>
                <c:pt idx="1114">
                  <c:v>1851.3480500000001</c:v>
                </c:pt>
                <c:pt idx="1115">
                  <c:v>1849.41956</c:v>
                </c:pt>
                <c:pt idx="1116">
                  <c:v>1847.49107</c:v>
                </c:pt>
                <c:pt idx="1117">
                  <c:v>1845.56258</c:v>
                </c:pt>
                <c:pt idx="1118">
                  <c:v>1843.6341</c:v>
                </c:pt>
                <c:pt idx="1119">
                  <c:v>1841.70561</c:v>
                </c:pt>
                <c:pt idx="1120">
                  <c:v>1839.77712</c:v>
                </c:pt>
                <c:pt idx="1121">
                  <c:v>1837.84863</c:v>
                </c:pt>
                <c:pt idx="1122">
                  <c:v>1835.9201499999999</c:v>
                </c:pt>
                <c:pt idx="1123">
                  <c:v>1833.9916599999999</c:v>
                </c:pt>
                <c:pt idx="1124">
                  <c:v>1832.0631699999999</c:v>
                </c:pt>
                <c:pt idx="1125">
                  <c:v>1830.1346799999999</c:v>
                </c:pt>
                <c:pt idx="1126">
                  <c:v>1828.2062000000001</c:v>
                </c:pt>
                <c:pt idx="1127">
                  <c:v>1826.2777100000001</c:v>
                </c:pt>
                <c:pt idx="1128">
                  <c:v>1824.3492200000001</c:v>
                </c:pt>
                <c:pt idx="1129">
                  <c:v>1822.42073</c:v>
                </c:pt>
                <c:pt idx="1130">
                  <c:v>1820.49225</c:v>
                </c:pt>
                <c:pt idx="1131">
                  <c:v>1818.56376</c:v>
                </c:pt>
                <c:pt idx="1132">
                  <c:v>1816.63527</c:v>
                </c:pt>
                <c:pt idx="1133">
                  <c:v>1814.70678</c:v>
                </c:pt>
                <c:pt idx="1134">
                  <c:v>1812.7782999999999</c:v>
                </c:pt>
                <c:pt idx="1135">
                  <c:v>1810.8498099999999</c:v>
                </c:pt>
                <c:pt idx="1136">
                  <c:v>1808.9213199999999</c:v>
                </c:pt>
                <c:pt idx="1137">
                  <c:v>1806.9928299999999</c:v>
                </c:pt>
                <c:pt idx="1138">
                  <c:v>1805.0643500000001</c:v>
                </c:pt>
                <c:pt idx="1139">
                  <c:v>1803.1358600000001</c:v>
                </c:pt>
                <c:pt idx="1140">
                  <c:v>1801.2073700000001</c:v>
                </c:pt>
                <c:pt idx="1141">
                  <c:v>1799.2788800000001</c:v>
                </c:pt>
                <c:pt idx="1142">
                  <c:v>1797.3504</c:v>
                </c:pt>
                <c:pt idx="1143">
                  <c:v>1795.42191</c:v>
                </c:pt>
                <c:pt idx="1144">
                  <c:v>1793.49342</c:v>
                </c:pt>
                <c:pt idx="1145">
                  <c:v>1791.56493</c:v>
                </c:pt>
                <c:pt idx="1146">
                  <c:v>1789.63645</c:v>
                </c:pt>
                <c:pt idx="1147">
                  <c:v>1787.70796</c:v>
                </c:pt>
                <c:pt idx="1148">
                  <c:v>1785.7794699999999</c:v>
                </c:pt>
                <c:pt idx="1149">
                  <c:v>1783.8509799999999</c:v>
                </c:pt>
                <c:pt idx="1150">
                  <c:v>1781.9224999999999</c:v>
                </c:pt>
                <c:pt idx="1151">
                  <c:v>1779.9940099999999</c:v>
                </c:pt>
                <c:pt idx="1152">
                  <c:v>1778.0655200000001</c:v>
                </c:pt>
                <c:pt idx="1153">
                  <c:v>1776.1370300000001</c:v>
                </c:pt>
                <c:pt idx="1154">
                  <c:v>1774.2085400000001</c:v>
                </c:pt>
                <c:pt idx="1155">
                  <c:v>1772.28006</c:v>
                </c:pt>
                <c:pt idx="1156">
                  <c:v>1770.35157</c:v>
                </c:pt>
                <c:pt idx="1157">
                  <c:v>1768.42308</c:v>
                </c:pt>
                <c:pt idx="1158">
                  <c:v>1766.49459</c:v>
                </c:pt>
                <c:pt idx="1159">
                  <c:v>1764.56611</c:v>
                </c:pt>
                <c:pt idx="1160">
                  <c:v>1762.63762</c:v>
                </c:pt>
                <c:pt idx="1161">
                  <c:v>1760.70913</c:v>
                </c:pt>
                <c:pt idx="1162">
                  <c:v>1758.7806399999999</c:v>
                </c:pt>
                <c:pt idx="1163">
                  <c:v>1756.8521599999999</c:v>
                </c:pt>
                <c:pt idx="1164">
                  <c:v>1754.9236699999999</c:v>
                </c:pt>
                <c:pt idx="1165">
                  <c:v>1752.9951799999999</c:v>
                </c:pt>
                <c:pt idx="1166">
                  <c:v>1751.0666900000001</c:v>
                </c:pt>
                <c:pt idx="1167">
                  <c:v>1749.1382100000001</c:v>
                </c:pt>
                <c:pt idx="1168">
                  <c:v>1747.2097200000001</c:v>
                </c:pt>
                <c:pt idx="1169">
                  <c:v>1745.2812300000001</c:v>
                </c:pt>
                <c:pt idx="1170">
                  <c:v>1743.35274</c:v>
                </c:pt>
                <c:pt idx="1171">
                  <c:v>1741.42426</c:v>
                </c:pt>
                <c:pt idx="1172">
                  <c:v>1739.49577</c:v>
                </c:pt>
                <c:pt idx="1173">
                  <c:v>1737.56728</c:v>
                </c:pt>
                <c:pt idx="1174">
                  <c:v>1735.63879</c:v>
                </c:pt>
                <c:pt idx="1175">
                  <c:v>1733.7103099999999</c:v>
                </c:pt>
                <c:pt idx="1176">
                  <c:v>1731.7818199999999</c:v>
                </c:pt>
                <c:pt idx="1177">
                  <c:v>1729.8533299999999</c:v>
                </c:pt>
                <c:pt idx="1178">
                  <c:v>1727.9248399999999</c:v>
                </c:pt>
                <c:pt idx="1179">
                  <c:v>1725.9963600000001</c:v>
                </c:pt>
                <c:pt idx="1180">
                  <c:v>1724.0678700000001</c:v>
                </c:pt>
                <c:pt idx="1181">
                  <c:v>1722.1393800000001</c:v>
                </c:pt>
                <c:pt idx="1182">
                  <c:v>1720.2108900000001</c:v>
                </c:pt>
                <c:pt idx="1183">
                  <c:v>1718.28241</c:v>
                </c:pt>
                <c:pt idx="1184">
                  <c:v>1716.35392</c:v>
                </c:pt>
                <c:pt idx="1185">
                  <c:v>1714.42543</c:v>
                </c:pt>
                <c:pt idx="1186">
                  <c:v>1712.49694</c:v>
                </c:pt>
                <c:pt idx="1187">
                  <c:v>1710.56846</c:v>
                </c:pt>
                <c:pt idx="1188">
                  <c:v>1708.6399699999999</c:v>
                </c:pt>
                <c:pt idx="1189">
                  <c:v>1706.7114799999999</c:v>
                </c:pt>
                <c:pt idx="1190">
                  <c:v>1704.7829899999999</c:v>
                </c:pt>
                <c:pt idx="1191">
                  <c:v>1702.8545099999999</c:v>
                </c:pt>
                <c:pt idx="1192">
                  <c:v>1700.9260200000001</c:v>
                </c:pt>
                <c:pt idx="1193">
                  <c:v>1698.9975300000001</c:v>
                </c:pt>
                <c:pt idx="1194">
                  <c:v>1697.0690400000001</c:v>
                </c:pt>
                <c:pt idx="1195">
                  <c:v>1695.1405600000001</c:v>
                </c:pt>
                <c:pt idx="1196">
                  <c:v>1693.21207</c:v>
                </c:pt>
                <c:pt idx="1197">
                  <c:v>1691.28358</c:v>
                </c:pt>
                <c:pt idx="1198">
                  <c:v>1689.35509</c:v>
                </c:pt>
                <c:pt idx="1199">
                  <c:v>1687.42661</c:v>
                </c:pt>
                <c:pt idx="1200">
                  <c:v>1685.49812</c:v>
                </c:pt>
                <c:pt idx="1201">
                  <c:v>1683.56963</c:v>
                </c:pt>
                <c:pt idx="1202">
                  <c:v>1681.64114</c:v>
                </c:pt>
                <c:pt idx="1203">
                  <c:v>1679.7126599999999</c:v>
                </c:pt>
                <c:pt idx="1204">
                  <c:v>1677.7841699999999</c:v>
                </c:pt>
                <c:pt idx="1205">
                  <c:v>1675.8556799999999</c:v>
                </c:pt>
                <c:pt idx="1206">
                  <c:v>1673.9271900000001</c:v>
                </c:pt>
                <c:pt idx="1207">
                  <c:v>1671.9987000000001</c:v>
                </c:pt>
                <c:pt idx="1208">
                  <c:v>1670.0702200000001</c:v>
                </c:pt>
                <c:pt idx="1209">
                  <c:v>1668.1417300000001</c:v>
                </c:pt>
                <c:pt idx="1210">
                  <c:v>1666.21324</c:v>
                </c:pt>
                <c:pt idx="1211">
                  <c:v>1664.28475</c:v>
                </c:pt>
                <c:pt idx="1212">
                  <c:v>1662.35627</c:v>
                </c:pt>
                <c:pt idx="1213">
                  <c:v>1660.42778</c:v>
                </c:pt>
                <c:pt idx="1214">
                  <c:v>1658.49929</c:v>
                </c:pt>
                <c:pt idx="1215">
                  <c:v>1656.5708</c:v>
                </c:pt>
                <c:pt idx="1216">
                  <c:v>1654.6423199999999</c:v>
                </c:pt>
                <c:pt idx="1217">
                  <c:v>1652.7138299999999</c:v>
                </c:pt>
                <c:pt idx="1218">
                  <c:v>1650.7853399999999</c:v>
                </c:pt>
                <c:pt idx="1219">
                  <c:v>1648.8568499999999</c:v>
                </c:pt>
                <c:pt idx="1220">
                  <c:v>1646.9283700000001</c:v>
                </c:pt>
                <c:pt idx="1221">
                  <c:v>1644.9998800000001</c:v>
                </c:pt>
                <c:pt idx="1222">
                  <c:v>1643.0713900000001</c:v>
                </c:pt>
                <c:pt idx="1223">
                  <c:v>1641.1429000000001</c:v>
                </c:pt>
                <c:pt idx="1224">
                  <c:v>1639.21442</c:v>
                </c:pt>
                <c:pt idx="1225">
                  <c:v>1637.28593</c:v>
                </c:pt>
                <c:pt idx="1226">
                  <c:v>1635.35744</c:v>
                </c:pt>
                <c:pt idx="1227">
                  <c:v>1633.42895</c:v>
                </c:pt>
                <c:pt idx="1228">
                  <c:v>1631.50047</c:v>
                </c:pt>
                <c:pt idx="1229">
                  <c:v>1629.5719799999999</c:v>
                </c:pt>
                <c:pt idx="1230">
                  <c:v>1627.6434899999999</c:v>
                </c:pt>
                <c:pt idx="1231">
                  <c:v>1625.7149999999999</c:v>
                </c:pt>
                <c:pt idx="1232">
                  <c:v>1623.7865200000001</c:v>
                </c:pt>
                <c:pt idx="1233">
                  <c:v>1621.8580300000001</c:v>
                </c:pt>
                <c:pt idx="1234">
                  <c:v>1619.9295400000001</c:v>
                </c:pt>
                <c:pt idx="1235">
                  <c:v>1618.0010500000001</c:v>
                </c:pt>
                <c:pt idx="1236">
                  <c:v>1616.07257</c:v>
                </c:pt>
                <c:pt idx="1237">
                  <c:v>1614.14408</c:v>
                </c:pt>
                <c:pt idx="1238">
                  <c:v>1612.21559</c:v>
                </c:pt>
                <c:pt idx="1239">
                  <c:v>1610.2871</c:v>
                </c:pt>
                <c:pt idx="1240">
                  <c:v>1608.35862</c:v>
                </c:pt>
                <c:pt idx="1241">
                  <c:v>1606.43013</c:v>
                </c:pt>
                <c:pt idx="1242">
                  <c:v>1604.50164</c:v>
                </c:pt>
                <c:pt idx="1243">
                  <c:v>1602.5731499999999</c:v>
                </c:pt>
                <c:pt idx="1244">
                  <c:v>1600.6446699999999</c:v>
                </c:pt>
                <c:pt idx="1245">
                  <c:v>1598.7161799999999</c:v>
                </c:pt>
                <c:pt idx="1246">
                  <c:v>1596.7876900000001</c:v>
                </c:pt>
                <c:pt idx="1247">
                  <c:v>1594.8592000000001</c:v>
                </c:pt>
                <c:pt idx="1248">
                  <c:v>1592.9307200000001</c:v>
                </c:pt>
                <c:pt idx="1249">
                  <c:v>1591.0022300000001</c:v>
                </c:pt>
                <c:pt idx="1250">
                  <c:v>1589.07374</c:v>
                </c:pt>
                <c:pt idx="1251">
                  <c:v>1587.14525</c:v>
                </c:pt>
                <c:pt idx="1252">
                  <c:v>1585.21677</c:v>
                </c:pt>
                <c:pt idx="1253">
                  <c:v>1583.28828</c:v>
                </c:pt>
                <c:pt idx="1254">
                  <c:v>1581.35979</c:v>
                </c:pt>
                <c:pt idx="1255">
                  <c:v>1579.4313</c:v>
                </c:pt>
                <c:pt idx="1256">
                  <c:v>1577.50281</c:v>
                </c:pt>
                <c:pt idx="1257">
                  <c:v>1575.5743299999999</c:v>
                </c:pt>
                <c:pt idx="1258">
                  <c:v>1573.6458399999999</c:v>
                </c:pt>
                <c:pt idx="1259">
                  <c:v>1571.7173499999999</c:v>
                </c:pt>
                <c:pt idx="1260">
                  <c:v>1569.7888600000001</c:v>
                </c:pt>
                <c:pt idx="1261">
                  <c:v>1567.8603800000001</c:v>
                </c:pt>
                <c:pt idx="1262">
                  <c:v>1565.9318900000001</c:v>
                </c:pt>
                <c:pt idx="1263">
                  <c:v>1564.0034000000001</c:v>
                </c:pt>
                <c:pt idx="1264">
                  <c:v>1562.07491</c:v>
                </c:pt>
                <c:pt idx="1265">
                  <c:v>1560.14643</c:v>
                </c:pt>
                <c:pt idx="1266">
                  <c:v>1558.21794</c:v>
                </c:pt>
                <c:pt idx="1267">
                  <c:v>1556.28945</c:v>
                </c:pt>
                <c:pt idx="1268">
                  <c:v>1554.36096</c:v>
                </c:pt>
                <c:pt idx="1269">
                  <c:v>1552.4324799999999</c:v>
                </c:pt>
                <c:pt idx="1270">
                  <c:v>1550.5039899999999</c:v>
                </c:pt>
                <c:pt idx="1271">
                  <c:v>1548.5754999999999</c:v>
                </c:pt>
                <c:pt idx="1272">
                  <c:v>1546.6470099999999</c:v>
                </c:pt>
                <c:pt idx="1273">
                  <c:v>1544.7185300000001</c:v>
                </c:pt>
                <c:pt idx="1274">
                  <c:v>1542.7900400000001</c:v>
                </c:pt>
                <c:pt idx="1275">
                  <c:v>1540.8615500000001</c:v>
                </c:pt>
                <c:pt idx="1276">
                  <c:v>1538.9330600000001</c:v>
                </c:pt>
                <c:pt idx="1277">
                  <c:v>1537.00458</c:v>
                </c:pt>
                <c:pt idx="1278">
                  <c:v>1535.07609</c:v>
                </c:pt>
                <c:pt idx="1279">
                  <c:v>1533.1476</c:v>
                </c:pt>
                <c:pt idx="1280">
                  <c:v>1531.21911</c:v>
                </c:pt>
                <c:pt idx="1281">
                  <c:v>1529.29063</c:v>
                </c:pt>
                <c:pt idx="1282">
                  <c:v>1527.36214</c:v>
                </c:pt>
                <c:pt idx="1283">
                  <c:v>1525.4336499999999</c:v>
                </c:pt>
                <c:pt idx="1284">
                  <c:v>1523.5051599999999</c:v>
                </c:pt>
                <c:pt idx="1285">
                  <c:v>1521.5766799999999</c:v>
                </c:pt>
                <c:pt idx="1286">
                  <c:v>1519.6481900000001</c:v>
                </c:pt>
                <c:pt idx="1287">
                  <c:v>1517.7197000000001</c:v>
                </c:pt>
                <c:pt idx="1288">
                  <c:v>1515.7912100000001</c:v>
                </c:pt>
                <c:pt idx="1289">
                  <c:v>1513.8627300000001</c:v>
                </c:pt>
                <c:pt idx="1290">
                  <c:v>1511.93424</c:v>
                </c:pt>
                <c:pt idx="1291">
                  <c:v>1510.00575</c:v>
                </c:pt>
                <c:pt idx="1292">
                  <c:v>1508.07726</c:v>
                </c:pt>
                <c:pt idx="1293">
                  <c:v>1506.14878</c:v>
                </c:pt>
                <c:pt idx="1294">
                  <c:v>1504.22029</c:v>
                </c:pt>
                <c:pt idx="1295">
                  <c:v>1502.2918</c:v>
                </c:pt>
                <c:pt idx="1296">
                  <c:v>1500.36331</c:v>
                </c:pt>
                <c:pt idx="1297">
                  <c:v>1498.4348299999999</c:v>
                </c:pt>
                <c:pt idx="1298">
                  <c:v>1496.5063399999999</c:v>
                </c:pt>
                <c:pt idx="1299">
                  <c:v>1494.5778499999999</c:v>
                </c:pt>
                <c:pt idx="1300">
                  <c:v>1492.6493599999999</c:v>
                </c:pt>
                <c:pt idx="1301">
                  <c:v>1490.7208800000001</c:v>
                </c:pt>
                <c:pt idx="1302">
                  <c:v>1488.7923900000001</c:v>
                </c:pt>
                <c:pt idx="1303">
                  <c:v>1486.8639000000001</c:v>
                </c:pt>
                <c:pt idx="1304">
                  <c:v>1484.93541</c:v>
                </c:pt>
                <c:pt idx="1305">
                  <c:v>1483.00693</c:v>
                </c:pt>
                <c:pt idx="1306">
                  <c:v>1481.07844</c:v>
                </c:pt>
                <c:pt idx="1307">
                  <c:v>1479.14995</c:v>
                </c:pt>
                <c:pt idx="1308">
                  <c:v>1477.22146</c:v>
                </c:pt>
                <c:pt idx="1309">
                  <c:v>1475.29297</c:v>
                </c:pt>
                <c:pt idx="1310">
                  <c:v>1473.3644899999999</c:v>
                </c:pt>
                <c:pt idx="1311">
                  <c:v>1471.4359999999999</c:v>
                </c:pt>
                <c:pt idx="1312">
                  <c:v>1469.5075099999999</c:v>
                </c:pt>
                <c:pt idx="1313">
                  <c:v>1467.5790199999999</c:v>
                </c:pt>
                <c:pt idx="1314">
                  <c:v>1465.6505400000001</c:v>
                </c:pt>
                <c:pt idx="1315">
                  <c:v>1463.7220500000001</c:v>
                </c:pt>
                <c:pt idx="1316">
                  <c:v>1461.7935600000001</c:v>
                </c:pt>
                <c:pt idx="1317">
                  <c:v>1459.8650700000001</c:v>
                </c:pt>
                <c:pt idx="1318">
                  <c:v>1457.93659</c:v>
                </c:pt>
                <c:pt idx="1319">
                  <c:v>1456.0081</c:v>
                </c:pt>
                <c:pt idx="1320">
                  <c:v>1454.07961</c:v>
                </c:pt>
                <c:pt idx="1321">
                  <c:v>1452.15112</c:v>
                </c:pt>
                <c:pt idx="1322">
                  <c:v>1450.22264</c:v>
                </c:pt>
                <c:pt idx="1323">
                  <c:v>1448.2941499999999</c:v>
                </c:pt>
                <c:pt idx="1324">
                  <c:v>1446.3656599999999</c:v>
                </c:pt>
                <c:pt idx="1325">
                  <c:v>1444.4371699999999</c:v>
                </c:pt>
                <c:pt idx="1326">
                  <c:v>1442.5086899999999</c:v>
                </c:pt>
                <c:pt idx="1327">
                  <c:v>1440.5802000000001</c:v>
                </c:pt>
                <c:pt idx="1328">
                  <c:v>1438.6517100000001</c:v>
                </c:pt>
                <c:pt idx="1329">
                  <c:v>1436.7232200000001</c:v>
                </c:pt>
                <c:pt idx="1330">
                  <c:v>1434.79474</c:v>
                </c:pt>
                <c:pt idx="1331">
                  <c:v>1432.86625</c:v>
                </c:pt>
                <c:pt idx="1332">
                  <c:v>1430.93776</c:v>
                </c:pt>
                <c:pt idx="1333">
                  <c:v>1429.00927</c:v>
                </c:pt>
                <c:pt idx="1334">
                  <c:v>1427.08079</c:v>
                </c:pt>
                <c:pt idx="1335">
                  <c:v>1425.1523</c:v>
                </c:pt>
                <c:pt idx="1336">
                  <c:v>1423.22381</c:v>
                </c:pt>
                <c:pt idx="1337">
                  <c:v>1421.2953199999999</c:v>
                </c:pt>
                <c:pt idx="1338">
                  <c:v>1419.3668399999999</c:v>
                </c:pt>
                <c:pt idx="1339">
                  <c:v>1417.4383499999999</c:v>
                </c:pt>
                <c:pt idx="1340">
                  <c:v>1415.5098599999999</c:v>
                </c:pt>
                <c:pt idx="1341">
                  <c:v>1413.5813700000001</c:v>
                </c:pt>
                <c:pt idx="1342">
                  <c:v>1411.6528900000001</c:v>
                </c:pt>
                <c:pt idx="1343">
                  <c:v>1409.7244000000001</c:v>
                </c:pt>
                <c:pt idx="1344">
                  <c:v>1407.79591</c:v>
                </c:pt>
                <c:pt idx="1345">
                  <c:v>1405.86742</c:v>
                </c:pt>
                <c:pt idx="1346">
                  <c:v>1403.93894</c:v>
                </c:pt>
                <c:pt idx="1347">
                  <c:v>1402.01045</c:v>
                </c:pt>
                <c:pt idx="1348">
                  <c:v>1400.08196</c:v>
                </c:pt>
                <c:pt idx="1349">
                  <c:v>1398.15347</c:v>
                </c:pt>
                <c:pt idx="1350">
                  <c:v>1396.2249899999999</c:v>
                </c:pt>
                <c:pt idx="1351">
                  <c:v>1394.2964999999999</c:v>
                </c:pt>
                <c:pt idx="1352">
                  <c:v>1392.3680099999999</c:v>
                </c:pt>
                <c:pt idx="1353">
                  <c:v>1390.4395199999999</c:v>
                </c:pt>
                <c:pt idx="1354">
                  <c:v>1388.5110400000001</c:v>
                </c:pt>
                <c:pt idx="1355">
                  <c:v>1386.5825500000001</c:v>
                </c:pt>
                <c:pt idx="1356">
                  <c:v>1384.6540600000001</c:v>
                </c:pt>
                <c:pt idx="1357">
                  <c:v>1382.7255700000001</c:v>
                </c:pt>
                <c:pt idx="1358">
                  <c:v>1380.7970800000001</c:v>
                </c:pt>
                <c:pt idx="1359">
                  <c:v>1378.8686</c:v>
                </c:pt>
                <c:pt idx="1360">
                  <c:v>1376.94011</c:v>
                </c:pt>
                <c:pt idx="1361">
                  <c:v>1375.01162</c:v>
                </c:pt>
                <c:pt idx="1362">
                  <c:v>1373.08313</c:v>
                </c:pt>
                <c:pt idx="1363">
                  <c:v>1371.1546499999999</c:v>
                </c:pt>
                <c:pt idx="1364">
                  <c:v>1369.2261599999999</c:v>
                </c:pt>
                <c:pt idx="1365">
                  <c:v>1367.2976699999999</c:v>
                </c:pt>
                <c:pt idx="1366">
                  <c:v>1365.3691799999999</c:v>
                </c:pt>
                <c:pt idx="1367">
                  <c:v>1363.4407000000001</c:v>
                </c:pt>
                <c:pt idx="1368">
                  <c:v>1361.5122100000001</c:v>
                </c:pt>
                <c:pt idx="1369">
                  <c:v>1359.5837200000001</c:v>
                </c:pt>
                <c:pt idx="1370">
                  <c:v>1357.6552300000001</c:v>
                </c:pt>
                <c:pt idx="1371">
                  <c:v>1355.72675</c:v>
                </c:pt>
                <c:pt idx="1372">
                  <c:v>1353.79826</c:v>
                </c:pt>
                <c:pt idx="1373">
                  <c:v>1351.86977</c:v>
                </c:pt>
                <c:pt idx="1374">
                  <c:v>1349.94128</c:v>
                </c:pt>
                <c:pt idx="1375">
                  <c:v>1348.0128</c:v>
                </c:pt>
                <c:pt idx="1376">
                  <c:v>1346.08431</c:v>
                </c:pt>
                <c:pt idx="1377">
                  <c:v>1344.1558199999999</c:v>
                </c:pt>
                <c:pt idx="1378">
                  <c:v>1342.2273299999999</c:v>
                </c:pt>
                <c:pt idx="1379">
                  <c:v>1340.2988499999999</c:v>
                </c:pt>
                <c:pt idx="1380">
                  <c:v>1338.3703599999999</c:v>
                </c:pt>
                <c:pt idx="1381">
                  <c:v>1336.4418700000001</c:v>
                </c:pt>
                <c:pt idx="1382">
                  <c:v>1334.5133800000001</c:v>
                </c:pt>
                <c:pt idx="1383">
                  <c:v>1332.5849000000001</c:v>
                </c:pt>
                <c:pt idx="1384">
                  <c:v>1330.6564100000001</c:v>
                </c:pt>
                <c:pt idx="1385">
                  <c:v>1328.72792</c:v>
                </c:pt>
                <c:pt idx="1386">
                  <c:v>1326.79943</c:v>
                </c:pt>
                <c:pt idx="1387">
                  <c:v>1324.87095</c:v>
                </c:pt>
                <c:pt idx="1388">
                  <c:v>1322.94246</c:v>
                </c:pt>
                <c:pt idx="1389">
                  <c:v>1321.01397</c:v>
                </c:pt>
                <c:pt idx="1390">
                  <c:v>1319.08548</c:v>
                </c:pt>
                <c:pt idx="1391">
                  <c:v>1317.1569999999999</c:v>
                </c:pt>
                <c:pt idx="1392">
                  <c:v>1315.2285099999999</c:v>
                </c:pt>
                <c:pt idx="1393">
                  <c:v>1313.3000199999999</c:v>
                </c:pt>
                <c:pt idx="1394">
                  <c:v>1311.3715299999999</c:v>
                </c:pt>
                <c:pt idx="1395">
                  <c:v>1309.4430500000001</c:v>
                </c:pt>
                <c:pt idx="1396">
                  <c:v>1307.5145600000001</c:v>
                </c:pt>
                <c:pt idx="1397">
                  <c:v>1305.5860700000001</c:v>
                </c:pt>
                <c:pt idx="1398">
                  <c:v>1303.6575800000001</c:v>
                </c:pt>
                <c:pt idx="1399">
                  <c:v>1301.7291</c:v>
                </c:pt>
                <c:pt idx="1400">
                  <c:v>1299.80061</c:v>
                </c:pt>
                <c:pt idx="1401">
                  <c:v>1297.87212</c:v>
                </c:pt>
                <c:pt idx="1402">
                  <c:v>1295.94363</c:v>
                </c:pt>
                <c:pt idx="1403">
                  <c:v>1294.0151499999999</c:v>
                </c:pt>
                <c:pt idx="1404">
                  <c:v>1292.0866599999999</c:v>
                </c:pt>
                <c:pt idx="1405">
                  <c:v>1290.1581699999999</c:v>
                </c:pt>
                <c:pt idx="1406">
                  <c:v>1288.2296799999999</c:v>
                </c:pt>
                <c:pt idx="1407">
                  <c:v>1286.3012000000001</c:v>
                </c:pt>
                <c:pt idx="1408">
                  <c:v>1284.3727100000001</c:v>
                </c:pt>
                <c:pt idx="1409">
                  <c:v>1282.4442200000001</c:v>
                </c:pt>
                <c:pt idx="1410">
                  <c:v>1280.5157300000001</c:v>
                </c:pt>
                <c:pt idx="1411">
                  <c:v>1278.5872400000001</c:v>
                </c:pt>
                <c:pt idx="1412">
                  <c:v>1276.65876</c:v>
                </c:pt>
                <c:pt idx="1413">
                  <c:v>1274.73027</c:v>
                </c:pt>
                <c:pt idx="1414">
                  <c:v>1272.80178</c:v>
                </c:pt>
                <c:pt idx="1415">
                  <c:v>1270.87329</c:v>
                </c:pt>
                <c:pt idx="1416">
                  <c:v>1268.94481</c:v>
                </c:pt>
                <c:pt idx="1417">
                  <c:v>1267.01632</c:v>
                </c:pt>
                <c:pt idx="1418">
                  <c:v>1265.0878299999999</c:v>
                </c:pt>
                <c:pt idx="1419">
                  <c:v>1263.1593399999999</c:v>
                </c:pt>
                <c:pt idx="1420">
                  <c:v>1261.2308599999999</c:v>
                </c:pt>
                <c:pt idx="1421">
                  <c:v>1259.3023700000001</c:v>
                </c:pt>
                <c:pt idx="1422">
                  <c:v>1257.3738800000001</c:v>
                </c:pt>
                <c:pt idx="1423">
                  <c:v>1255.4453900000001</c:v>
                </c:pt>
                <c:pt idx="1424">
                  <c:v>1253.5169100000001</c:v>
                </c:pt>
                <c:pt idx="1425">
                  <c:v>1251.58842</c:v>
                </c:pt>
                <c:pt idx="1426">
                  <c:v>1249.65993</c:v>
                </c:pt>
                <c:pt idx="1427">
                  <c:v>1247.73144</c:v>
                </c:pt>
                <c:pt idx="1428">
                  <c:v>1245.80296</c:v>
                </c:pt>
                <c:pt idx="1429">
                  <c:v>1243.87447</c:v>
                </c:pt>
                <c:pt idx="1430">
                  <c:v>1241.94598</c:v>
                </c:pt>
                <c:pt idx="1431">
                  <c:v>1240.01749</c:v>
                </c:pt>
                <c:pt idx="1432">
                  <c:v>1238.0890099999999</c:v>
                </c:pt>
                <c:pt idx="1433">
                  <c:v>1236.1605199999999</c:v>
                </c:pt>
                <c:pt idx="1434">
                  <c:v>1234.2320299999999</c:v>
                </c:pt>
                <c:pt idx="1435">
                  <c:v>1232.3035400000001</c:v>
                </c:pt>
                <c:pt idx="1436">
                  <c:v>1230.3750600000001</c:v>
                </c:pt>
                <c:pt idx="1437">
                  <c:v>1228.4465700000001</c:v>
                </c:pt>
                <c:pt idx="1438">
                  <c:v>1226.5180800000001</c:v>
                </c:pt>
                <c:pt idx="1439">
                  <c:v>1224.58959</c:v>
                </c:pt>
                <c:pt idx="1440">
                  <c:v>1222.66111</c:v>
                </c:pt>
                <c:pt idx="1441">
                  <c:v>1220.73262</c:v>
                </c:pt>
                <c:pt idx="1442">
                  <c:v>1218.80413</c:v>
                </c:pt>
                <c:pt idx="1443">
                  <c:v>1216.87564</c:v>
                </c:pt>
                <c:pt idx="1444">
                  <c:v>1214.9471599999999</c:v>
                </c:pt>
                <c:pt idx="1445">
                  <c:v>1213.0186699999999</c:v>
                </c:pt>
                <c:pt idx="1446">
                  <c:v>1211.0901799999999</c:v>
                </c:pt>
                <c:pt idx="1447">
                  <c:v>1209.1616899999999</c:v>
                </c:pt>
                <c:pt idx="1448">
                  <c:v>1207.2332100000001</c:v>
                </c:pt>
                <c:pt idx="1449">
                  <c:v>1205.3047200000001</c:v>
                </c:pt>
                <c:pt idx="1450">
                  <c:v>1203.3762300000001</c:v>
                </c:pt>
                <c:pt idx="1451">
                  <c:v>1201.4477400000001</c:v>
                </c:pt>
                <c:pt idx="1452">
                  <c:v>1199.51926</c:v>
                </c:pt>
                <c:pt idx="1453">
                  <c:v>1197.59077</c:v>
                </c:pt>
                <c:pt idx="1454">
                  <c:v>1195.66228</c:v>
                </c:pt>
                <c:pt idx="1455">
                  <c:v>1193.73379</c:v>
                </c:pt>
                <c:pt idx="1456">
                  <c:v>1191.80531</c:v>
                </c:pt>
                <c:pt idx="1457">
                  <c:v>1189.87682</c:v>
                </c:pt>
                <c:pt idx="1458">
                  <c:v>1187.9483299999999</c:v>
                </c:pt>
                <c:pt idx="1459">
                  <c:v>1186.0198399999999</c:v>
                </c:pt>
                <c:pt idx="1460">
                  <c:v>1184.0913499999999</c:v>
                </c:pt>
                <c:pt idx="1461">
                  <c:v>1182.1628700000001</c:v>
                </c:pt>
                <c:pt idx="1462">
                  <c:v>1180.2343800000001</c:v>
                </c:pt>
                <c:pt idx="1463">
                  <c:v>1178.3058900000001</c:v>
                </c:pt>
                <c:pt idx="1464">
                  <c:v>1176.3774000000001</c:v>
                </c:pt>
                <c:pt idx="1465">
                  <c:v>1174.44892</c:v>
                </c:pt>
                <c:pt idx="1466">
                  <c:v>1172.52043</c:v>
                </c:pt>
                <c:pt idx="1467">
                  <c:v>1170.59194</c:v>
                </c:pt>
                <c:pt idx="1468">
                  <c:v>1168.66345</c:v>
                </c:pt>
                <c:pt idx="1469">
                  <c:v>1166.73497</c:v>
                </c:pt>
                <c:pt idx="1470">
                  <c:v>1164.80648</c:v>
                </c:pt>
                <c:pt idx="1471">
                  <c:v>1162.87799</c:v>
                </c:pt>
                <c:pt idx="1472">
                  <c:v>1160.9494999999999</c:v>
                </c:pt>
                <c:pt idx="1473">
                  <c:v>1159.0210199999999</c:v>
                </c:pt>
                <c:pt idx="1474">
                  <c:v>1157.0925299999999</c:v>
                </c:pt>
                <c:pt idx="1475">
                  <c:v>1155.1640400000001</c:v>
                </c:pt>
                <c:pt idx="1476">
                  <c:v>1153.2355500000001</c:v>
                </c:pt>
                <c:pt idx="1477">
                  <c:v>1151.3070700000001</c:v>
                </c:pt>
                <c:pt idx="1478">
                  <c:v>1149.3785800000001</c:v>
                </c:pt>
                <c:pt idx="1479">
                  <c:v>1147.45009</c:v>
                </c:pt>
                <c:pt idx="1480">
                  <c:v>1145.5216</c:v>
                </c:pt>
                <c:pt idx="1481">
                  <c:v>1143.59312</c:v>
                </c:pt>
                <c:pt idx="1482">
                  <c:v>1141.66463</c:v>
                </c:pt>
                <c:pt idx="1483">
                  <c:v>1139.73614</c:v>
                </c:pt>
                <c:pt idx="1484">
                  <c:v>1137.80765</c:v>
                </c:pt>
                <c:pt idx="1485">
                  <c:v>1135.8791699999999</c:v>
                </c:pt>
                <c:pt idx="1486">
                  <c:v>1133.9506799999999</c:v>
                </c:pt>
                <c:pt idx="1487">
                  <c:v>1132.0221899999999</c:v>
                </c:pt>
                <c:pt idx="1488">
                  <c:v>1130.0936999999999</c:v>
                </c:pt>
                <c:pt idx="1489">
                  <c:v>1128.1652200000001</c:v>
                </c:pt>
                <c:pt idx="1490">
                  <c:v>1126.2367300000001</c:v>
                </c:pt>
                <c:pt idx="1491">
                  <c:v>1124.3082400000001</c:v>
                </c:pt>
                <c:pt idx="1492">
                  <c:v>1122.3797500000001</c:v>
                </c:pt>
                <c:pt idx="1493">
                  <c:v>1120.45127</c:v>
                </c:pt>
                <c:pt idx="1494">
                  <c:v>1118.52278</c:v>
                </c:pt>
                <c:pt idx="1495">
                  <c:v>1116.59429</c:v>
                </c:pt>
                <c:pt idx="1496">
                  <c:v>1114.6658</c:v>
                </c:pt>
                <c:pt idx="1497">
                  <c:v>1112.73732</c:v>
                </c:pt>
                <c:pt idx="1498">
                  <c:v>1110.8088299999999</c:v>
                </c:pt>
                <c:pt idx="1499">
                  <c:v>1108.8803399999999</c:v>
                </c:pt>
                <c:pt idx="1500">
                  <c:v>1106.9518499999999</c:v>
                </c:pt>
                <c:pt idx="1501">
                  <c:v>1105.0233700000001</c:v>
                </c:pt>
                <c:pt idx="1502">
                  <c:v>1103.0948800000001</c:v>
                </c:pt>
                <c:pt idx="1503">
                  <c:v>1101.1663900000001</c:v>
                </c:pt>
                <c:pt idx="1504">
                  <c:v>1099.2379000000001</c:v>
                </c:pt>
                <c:pt idx="1505">
                  <c:v>1097.30942</c:v>
                </c:pt>
                <c:pt idx="1506">
                  <c:v>1095.38093</c:v>
                </c:pt>
                <c:pt idx="1507">
                  <c:v>1093.45244</c:v>
                </c:pt>
                <c:pt idx="1508">
                  <c:v>1091.52395</c:v>
                </c:pt>
                <c:pt idx="1509">
                  <c:v>1089.59547</c:v>
                </c:pt>
                <c:pt idx="1510">
                  <c:v>1087.66698</c:v>
                </c:pt>
                <c:pt idx="1511">
                  <c:v>1085.73849</c:v>
                </c:pt>
                <c:pt idx="1512">
                  <c:v>1083.81</c:v>
                </c:pt>
                <c:pt idx="1513">
                  <c:v>1081.8815099999999</c:v>
                </c:pt>
                <c:pt idx="1514">
                  <c:v>1079.9530299999999</c:v>
                </c:pt>
                <c:pt idx="1515">
                  <c:v>1078.0245399999999</c:v>
                </c:pt>
                <c:pt idx="1516">
                  <c:v>1076.0960500000001</c:v>
                </c:pt>
                <c:pt idx="1517">
                  <c:v>1074.1675600000001</c:v>
                </c:pt>
                <c:pt idx="1518">
                  <c:v>1072.2390800000001</c:v>
                </c:pt>
                <c:pt idx="1519">
                  <c:v>1070.31059</c:v>
                </c:pt>
                <c:pt idx="1520">
                  <c:v>1068.3821</c:v>
                </c:pt>
                <c:pt idx="1521">
                  <c:v>1066.45361</c:v>
                </c:pt>
                <c:pt idx="1522">
                  <c:v>1064.52513</c:v>
                </c:pt>
                <c:pt idx="1523">
                  <c:v>1062.59664</c:v>
                </c:pt>
                <c:pt idx="1524">
                  <c:v>1060.66815</c:v>
                </c:pt>
                <c:pt idx="1525">
                  <c:v>1058.73966</c:v>
                </c:pt>
                <c:pt idx="1526">
                  <c:v>1056.8111799999999</c:v>
                </c:pt>
                <c:pt idx="1527">
                  <c:v>1054.8826899999999</c:v>
                </c:pt>
                <c:pt idx="1528">
                  <c:v>1052.9541999999999</c:v>
                </c:pt>
                <c:pt idx="1529">
                  <c:v>1051.0257099999999</c:v>
                </c:pt>
                <c:pt idx="1530">
                  <c:v>1049.0972300000001</c:v>
                </c:pt>
                <c:pt idx="1531">
                  <c:v>1047.1687400000001</c:v>
                </c:pt>
                <c:pt idx="1532">
                  <c:v>1045.2402500000001</c:v>
                </c:pt>
                <c:pt idx="1533">
                  <c:v>1043.31176</c:v>
                </c:pt>
                <c:pt idx="1534">
                  <c:v>1041.38328</c:v>
                </c:pt>
                <c:pt idx="1535">
                  <c:v>1039.45479</c:v>
                </c:pt>
                <c:pt idx="1536">
                  <c:v>1037.5263</c:v>
                </c:pt>
                <c:pt idx="1537">
                  <c:v>1035.59781</c:v>
                </c:pt>
                <c:pt idx="1538">
                  <c:v>1033.6693299999999</c:v>
                </c:pt>
                <c:pt idx="1539">
                  <c:v>1031.7408399999999</c:v>
                </c:pt>
                <c:pt idx="1540">
                  <c:v>1029.8123499999999</c:v>
                </c:pt>
                <c:pt idx="1541">
                  <c:v>1027.8838599999999</c:v>
                </c:pt>
                <c:pt idx="1542">
                  <c:v>1025.9553800000001</c:v>
                </c:pt>
                <c:pt idx="1543">
                  <c:v>1024.0268900000001</c:v>
                </c:pt>
                <c:pt idx="1544">
                  <c:v>1022.0984</c:v>
                </c:pt>
                <c:pt idx="1545">
                  <c:v>1020.16991</c:v>
                </c:pt>
                <c:pt idx="1546">
                  <c:v>1018.24143</c:v>
                </c:pt>
                <c:pt idx="1547">
                  <c:v>1016.31294</c:v>
                </c:pt>
                <c:pt idx="1548">
                  <c:v>1014.38445</c:v>
                </c:pt>
                <c:pt idx="1549">
                  <c:v>1012.45596</c:v>
                </c:pt>
                <c:pt idx="1550">
                  <c:v>1010.52748</c:v>
                </c:pt>
                <c:pt idx="1551">
                  <c:v>1008.59899</c:v>
                </c:pt>
                <c:pt idx="1552">
                  <c:v>1006.6704999999999</c:v>
                </c:pt>
                <c:pt idx="1553">
                  <c:v>1004.7420100000001</c:v>
                </c:pt>
                <c:pt idx="1554">
                  <c:v>1002.81353</c:v>
                </c:pt>
                <c:pt idx="1555">
                  <c:v>1000.88504</c:v>
                </c:pt>
                <c:pt idx="1556">
                  <c:v>998.95654999999999</c:v>
                </c:pt>
                <c:pt idx="1557">
                  <c:v>997.02805999999998</c:v>
                </c:pt>
                <c:pt idx="1558">
                  <c:v>995.09957999999995</c:v>
                </c:pt>
                <c:pt idx="1559">
                  <c:v>993.17109000000005</c:v>
                </c:pt>
                <c:pt idx="1560">
                  <c:v>991.24260000000004</c:v>
                </c:pt>
                <c:pt idx="1561">
                  <c:v>989.31411000000003</c:v>
                </c:pt>
                <c:pt idx="1562">
                  <c:v>987.38562000000002</c:v>
                </c:pt>
                <c:pt idx="1563">
                  <c:v>985.45713999999998</c:v>
                </c:pt>
                <c:pt idx="1564">
                  <c:v>983.52864999999997</c:v>
                </c:pt>
                <c:pt idx="1565">
                  <c:v>981.60015999999996</c:v>
                </c:pt>
                <c:pt idx="1566">
                  <c:v>979.67166999999995</c:v>
                </c:pt>
                <c:pt idx="1567">
                  <c:v>977.74319000000003</c:v>
                </c:pt>
                <c:pt idx="1568">
                  <c:v>975.81470000000002</c:v>
                </c:pt>
                <c:pt idx="1569">
                  <c:v>973.88621000000001</c:v>
                </c:pt>
                <c:pt idx="1570">
                  <c:v>971.95771999999999</c:v>
                </c:pt>
                <c:pt idx="1571">
                  <c:v>970.02923999999996</c:v>
                </c:pt>
                <c:pt idx="1572">
                  <c:v>968.10074999999995</c:v>
                </c:pt>
                <c:pt idx="1573">
                  <c:v>966.17226000000005</c:v>
                </c:pt>
                <c:pt idx="1574">
                  <c:v>964.24377000000004</c:v>
                </c:pt>
                <c:pt idx="1575">
                  <c:v>962.31529</c:v>
                </c:pt>
                <c:pt idx="1576">
                  <c:v>960.38679999999999</c:v>
                </c:pt>
                <c:pt idx="1577">
                  <c:v>958.45830999999998</c:v>
                </c:pt>
                <c:pt idx="1578">
                  <c:v>956.52981999999997</c:v>
                </c:pt>
                <c:pt idx="1579">
                  <c:v>954.60134000000005</c:v>
                </c:pt>
                <c:pt idx="1580">
                  <c:v>952.67285000000004</c:v>
                </c:pt>
                <c:pt idx="1581">
                  <c:v>950.74436000000003</c:v>
                </c:pt>
                <c:pt idx="1582">
                  <c:v>948.81587000000002</c:v>
                </c:pt>
                <c:pt idx="1583">
                  <c:v>946.88738999999998</c:v>
                </c:pt>
                <c:pt idx="1584">
                  <c:v>944.95889999999997</c:v>
                </c:pt>
                <c:pt idx="1585">
                  <c:v>943.03040999999996</c:v>
                </c:pt>
                <c:pt idx="1586">
                  <c:v>941.10191999999995</c:v>
                </c:pt>
                <c:pt idx="1587">
                  <c:v>939.17344000000003</c:v>
                </c:pt>
                <c:pt idx="1588">
                  <c:v>937.24495000000002</c:v>
                </c:pt>
                <c:pt idx="1589">
                  <c:v>935.31646000000001</c:v>
                </c:pt>
                <c:pt idx="1590">
                  <c:v>933.38797</c:v>
                </c:pt>
                <c:pt idx="1591">
                  <c:v>931.45948999999996</c:v>
                </c:pt>
                <c:pt idx="1592">
                  <c:v>929.53099999999995</c:v>
                </c:pt>
                <c:pt idx="1593">
                  <c:v>927.60251000000005</c:v>
                </c:pt>
                <c:pt idx="1594">
                  <c:v>925.67402000000004</c:v>
                </c:pt>
                <c:pt idx="1595">
                  <c:v>923.74554000000001</c:v>
                </c:pt>
                <c:pt idx="1596">
                  <c:v>921.81704999999999</c:v>
                </c:pt>
                <c:pt idx="1597">
                  <c:v>919.88855999999998</c:v>
                </c:pt>
                <c:pt idx="1598">
                  <c:v>917.96006999999997</c:v>
                </c:pt>
                <c:pt idx="1599">
                  <c:v>916.03159000000005</c:v>
                </c:pt>
                <c:pt idx="1600">
                  <c:v>914.10310000000004</c:v>
                </c:pt>
                <c:pt idx="1601">
                  <c:v>912.17461000000003</c:v>
                </c:pt>
                <c:pt idx="1602">
                  <c:v>910.24612000000002</c:v>
                </c:pt>
                <c:pt idx="1603">
                  <c:v>908.31763999999998</c:v>
                </c:pt>
                <c:pt idx="1604">
                  <c:v>906.38914999999997</c:v>
                </c:pt>
                <c:pt idx="1605">
                  <c:v>904.46065999999996</c:v>
                </c:pt>
                <c:pt idx="1606">
                  <c:v>902.53216999999995</c:v>
                </c:pt>
                <c:pt idx="1607">
                  <c:v>900.60369000000003</c:v>
                </c:pt>
                <c:pt idx="1608">
                  <c:v>898.67520000000002</c:v>
                </c:pt>
                <c:pt idx="1609">
                  <c:v>896.74671000000001</c:v>
                </c:pt>
                <c:pt idx="1610">
                  <c:v>894.81822</c:v>
                </c:pt>
                <c:pt idx="1611">
                  <c:v>892.88973999999996</c:v>
                </c:pt>
                <c:pt idx="1612">
                  <c:v>890.96124999999995</c:v>
                </c:pt>
                <c:pt idx="1613">
                  <c:v>889.03276000000005</c:v>
                </c:pt>
                <c:pt idx="1614">
                  <c:v>887.10427000000004</c:v>
                </c:pt>
                <c:pt idx="1615">
                  <c:v>885.17578000000003</c:v>
                </c:pt>
                <c:pt idx="1616">
                  <c:v>883.2473</c:v>
                </c:pt>
                <c:pt idx="1617">
                  <c:v>881.31880999999998</c:v>
                </c:pt>
                <c:pt idx="1618">
                  <c:v>879.39031999999997</c:v>
                </c:pt>
                <c:pt idx="1619">
                  <c:v>877.46182999999996</c:v>
                </c:pt>
                <c:pt idx="1620">
                  <c:v>875.53335000000004</c:v>
                </c:pt>
                <c:pt idx="1621">
                  <c:v>873.60486000000003</c:v>
                </c:pt>
                <c:pt idx="1622">
                  <c:v>871.67637000000002</c:v>
                </c:pt>
                <c:pt idx="1623">
                  <c:v>869.74788000000001</c:v>
                </c:pt>
                <c:pt idx="1624">
                  <c:v>867.81939999999997</c:v>
                </c:pt>
                <c:pt idx="1625">
                  <c:v>865.89090999999996</c:v>
                </c:pt>
                <c:pt idx="1626">
                  <c:v>863.96241999999995</c:v>
                </c:pt>
                <c:pt idx="1627">
                  <c:v>862.03393000000005</c:v>
                </c:pt>
                <c:pt idx="1628">
                  <c:v>860.10545000000002</c:v>
                </c:pt>
                <c:pt idx="1629">
                  <c:v>858.17696000000001</c:v>
                </c:pt>
                <c:pt idx="1630">
                  <c:v>856.24847</c:v>
                </c:pt>
                <c:pt idx="1631">
                  <c:v>854.31997999999999</c:v>
                </c:pt>
                <c:pt idx="1632">
                  <c:v>852.39149999999995</c:v>
                </c:pt>
                <c:pt idx="1633">
                  <c:v>850.46301000000005</c:v>
                </c:pt>
                <c:pt idx="1634">
                  <c:v>848.53452000000004</c:v>
                </c:pt>
                <c:pt idx="1635">
                  <c:v>846.60603000000003</c:v>
                </c:pt>
                <c:pt idx="1636">
                  <c:v>844.67755</c:v>
                </c:pt>
                <c:pt idx="1637">
                  <c:v>842.74905999999999</c:v>
                </c:pt>
                <c:pt idx="1638">
                  <c:v>840.82056999999998</c:v>
                </c:pt>
                <c:pt idx="1639">
                  <c:v>838.89207999999996</c:v>
                </c:pt>
                <c:pt idx="1640">
                  <c:v>836.96360000000004</c:v>
                </c:pt>
                <c:pt idx="1641">
                  <c:v>835.03511000000003</c:v>
                </c:pt>
                <c:pt idx="1642">
                  <c:v>833.10662000000002</c:v>
                </c:pt>
                <c:pt idx="1643">
                  <c:v>831.17813000000001</c:v>
                </c:pt>
                <c:pt idx="1644">
                  <c:v>829.24964999999997</c:v>
                </c:pt>
                <c:pt idx="1645">
                  <c:v>827.32115999999996</c:v>
                </c:pt>
                <c:pt idx="1646">
                  <c:v>825.39266999999995</c:v>
                </c:pt>
                <c:pt idx="1647">
                  <c:v>823.46418000000006</c:v>
                </c:pt>
                <c:pt idx="1648">
                  <c:v>821.53570000000002</c:v>
                </c:pt>
                <c:pt idx="1649">
                  <c:v>819.60721000000001</c:v>
                </c:pt>
                <c:pt idx="1650">
                  <c:v>817.67872</c:v>
                </c:pt>
                <c:pt idx="1651">
                  <c:v>815.75022999999999</c:v>
                </c:pt>
                <c:pt idx="1652">
                  <c:v>813.82174999999995</c:v>
                </c:pt>
                <c:pt idx="1653">
                  <c:v>811.89326000000005</c:v>
                </c:pt>
                <c:pt idx="1654">
                  <c:v>809.96477000000004</c:v>
                </c:pt>
                <c:pt idx="1655">
                  <c:v>808.03628000000003</c:v>
                </c:pt>
                <c:pt idx="1656">
                  <c:v>806.1078</c:v>
                </c:pt>
                <c:pt idx="1657">
                  <c:v>804.17930999999999</c:v>
                </c:pt>
                <c:pt idx="1658">
                  <c:v>802.25081999999998</c:v>
                </c:pt>
                <c:pt idx="1659">
                  <c:v>800.32232999999997</c:v>
                </c:pt>
                <c:pt idx="1660">
                  <c:v>798.39385000000004</c:v>
                </c:pt>
                <c:pt idx="1661">
                  <c:v>796.46536000000003</c:v>
                </c:pt>
                <c:pt idx="1662">
                  <c:v>794.53687000000002</c:v>
                </c:pt>
                <c:pt idx="1663">
                  <c:v>792.60838000000001</c:v>
                </c:pt>
                <c:pt idx="1664">
                  <c:v>790.67989999999998</c:v>
                </c:pt>
                <c:pt idx="1665">
                  <c:v>788.75140999999996</c:v>
                </c:pt>
                <c:pt idx="1666">
                  <c:v>786.82291999999995</c:v>
                </c:pt>
                <c:pt idx="1667">
                  <c:v>784.89443000000006</c:v>
                </c:pt>
                <c:pt idx="1668">
                  <c:v>782.96594000000005</c:v>
                </c:pt>
                <c:pt idx="1669">
                  <c:v>781.03746000000001</c:v>
                </c:pt>
                <c:pt idx="1670">
                  <c:v>779.10897</c:v>
                </c:pt>
                <c:pt idx="1671">
                  <c:v>777.18047999999999</c:v>
                </c:pt>
                <c:pt idx="1672">
                  <c:v>775.25198999999998</c:v>
                </c:pt>
                <c:pt idx="1673">
                  <c:v>773.32351000000006</c:v>
                </c:pt>
                <c:pt idx="1674">
                  <c:v>771.39502000000005</c:v>
                </c:pt>
                <c:pt idx="1675">
                  <c:v>769.46653000000003</c:v>
                </c:pt>
                <c:pt idx="1676">
                  <c:v>767.53804000000002</c:v>
                </c:pt>
                <c:pt idx="1677">
                  <c:v>765.60955999999999</c:v>
                </c:pt>
                <c:pt idx="1678">
                  <c:v>763.68106999999998</c:v>
                </c:pt>
                <c:pt idx="1679">
                  <c:v>761.75257999999997</c:v>
                </c:pt>
                <c:pt idx="1680">
                  <c:v>759.82408999999996</c:v>
                </c:pt>
                <c:pt idx="1681">
                  <c:v>757.89561000000003</c:v>
                </c:pt>
                <c:pt idx="1682">
                  <c:v>755.96712000000002</c:v>
                </c:pt>
                <c:pt idx="1683">
                  <c:v>754.03863000000001</c:v>
                </c:pt>
                <c:pt idx="1684">
                  <c:v>752.11014</c:v>
                </c:pt>
                <c:pt idx="1685">
                  <c:v>750.18165999999997</c:v>
                </c:pt>
                <c:pt idx="1686">
                  <c:v>748.25316999999995</c:v>
                </c:pt>
                <c:pt idx="1687">
                  <c:v>746.32467999999994</c:v>
                </c:pt>
                <c:pt idx="1688">
                  <c:v>744.39619000000005</c:v>
                </c:pt>
                <c:pt idx="1689">
                  <c:v>742.46771000000001</c:v>
                </c:pt>
                <c:pt idx="1690">
                  <c:v>740.53922</c:v>
                </c:pt>
                <c:pt idx="1691">
                  <c:v>738.61072999999999</c:v>
                </c:pt>
                <c:pt idx="1692">
                  <c:v>736.68223999999998</c:v>
                </c:pt>
                <c:pt idx="1693">
                  <c:v>734.75376000000006</c:v>
                </c:pt>
                <c:pt idx="1694">
                  <c:v>732.82527000000005</c:v>
                </c:pt>
                <c:pt idx="1695">
                  <c:v>730.89678000000004</c:v>
                </c:pt>
                <c:pt idx="1696">
                  <c:v>728.96829000000002</c:v>
                </c:pt>
                <c:pt idx="1697">
                  <c:v>727.03980999999999</c:v>
                </c:pt>
                <c:pt idx="1698">
                  <c:v>725.11131999999998</c:v>
                </c:pt>
                <c:pt idx="1699">
                  <c:v>723.18282999999997</c:v>
                </c:pt>
                <c:pt idx="1700">
                  <c:v>721.25433999999996</c:v>
                </c:pt>
                <c:pt idx="1701">
                  <c:v>719.32586000000003</c:v>
                </c:pt>
                <c:pt idx="1702">
                  <c:v>717.39737000000002</c:v>
                </c:pt>
                <c:pt idx="1703">
                  <c:v>715.46888000000001</c:v>
                </c:pt>
                <c:pt idx="1704">
                  <c:v>713.54039</c:v>
                </c:pt>
                <c:pt idx="1705">
                  <c:v>711.61190999999997</c:v>
                </c:pt>
                <c:pt idx="1706">
                  <c:v>709.68341999999996</c:v>
                </c:pt>
                <c:pt idx="1707">
                  <c:v>707.75492999999994</c:v>
                </c:pt>
                <c:pt idx="1708">
                  <c:v>705.82644000000005</c:v>
                </c:pt>
                <c:pt idx="1709">
                  <c:v>703.89796000000001</c:v>
                </c:pt>
                <c:pt idx="1710">
                  <c:v>701.96947</c:v>
                </c:pt>
                <c:pt idx="1711">
                  <c:v>700.04097999999999</c:v>
                </c:pt>
                <c:pt idx="1712">
                  <c:v>698.11248999999998</c:v>
                </c:pt>
                <c:pt idx="1713">
                  <c:v>696.18400999999994</c:v>
                </c:pt>
                <c:pt idx="1714">
                  <c:v>694.25552000000005</c:v>
                </c:pt>
                <c:pt idx="1715">
                  <c:v>692.32703000000004</c:v>
                </c:pt>
                <c:pt idx="1716">
                  <c:v>690.39854000000003</c:v>
                </c:pt>
                <c:pt idx="1717">
                  <c:v>688.47005000000001</c:v>
                </c:pt>
                <c:pt idx="1718">
                  <c:v>686.54156999999998</c:v>
                </c:pt>
                <c:pt idx="1719">
                  <c:v>684.61307999999997</c:v>
                </c:pt>
                <c:pt idx="1720">
                  <c:v>682.68458999999996</c:v>
                </c:pt>
                <c:pt idx="1721">
                  <c:v>680.75609999999995</c:v>
                </c:pt>
                <c:pt idx="1722">
                  <c:v>678.82762000000002</c:v>
                </c:pt>
                <c:pt idx="1723">
                  <c:v>676.89913000000001</c:v>
                </c:pt>
                <c:pt idx="1724">
                  <c:v>674.97064</c:v>
                </c:pt>
                <c:pt idx="1725">
                  <c:v>673.04214999999999</c:v>
                </c:pt>
                <c:pt idx="1726">
                  <c:v>671.11366999999996</c:v>
                </c:pt>
                <c:pt idx="1727">
                  <c:v>669.18517999999995</c:v>
                </c:pt>
                <c:pt idx="1728">
                  <c:v>667.25669000000005</c:v>
                </c:pt>
                <c:pt idx="1729">
                  <c:v>665.32820000000004</c:v>
                </c:pt>
                <c:pt idx="1730">
                  <c:v>663.39972</c:v>
                </c:pt>
                <c:pt idx="1731">
                  <c:v>661.47122999999999</c:v>
                </c:pt>
                <c:pt idx="1732">
                  <c:v>659.54273999999998</c:v>
                </c:pt>
                <c:pt idx="1733">
                  <c:v>657.61424999999997</c:v>
                </c:pt>
                <c:pt idx="1734">
                  <c:v>655.68577000000005</c:v>
                </c:pt>
                <c:pt idx="1735">
                  <c:v>653.75728000000004</c:v>
                </c:pt>
                <c:pt idx="1736">
                  <c:v>651.82879000000003</c:v>
                </c:pt>
                <c:pt idx="1737">
                  <c:v>649.90030000000002</c:v>
                </c:pt>
                <c:pt idx="1738">
                  <c:v>647.97181999999998</c:v>
                </c:pt>
                <c:pt idx="1739">
                  <c:v>646.04332999999997</c:v>
                </c:pt>
                <c:pt idx="1740">
                  <c:v>644.11483999999996</c:v>
                </c:pt>
                <c:pt idx="1741">
                  <c:v>642.18634999999995</c:v>
                </c:pt>
                <c:pt idx="1742">
                  <c:v>640.25787000000003</c:v>
                </c:pt>
                <c:pt idx="1743">
                  <c:v>638.32938000000001</c:v>
                </c:pt>
                <c:pt idx="1744">
                  <c:v>636.40089</c:v>
                </c:pt>
                <c:pt idx="1745">
                  <c:v>634.47239999999999</c:v>
                </c:pt>
                <c:pt idx="1746">
                  <c:v>632.54391999999996</c:v>
                </c:pt>
                <c:pt idx="1747">
                  <c:v>630.61542999999995</c:v>
                </c:pt>
                <c:pt idx="1748">
                  <c:v>628.68694000000005</c:v>
                </c:pt>
                <c:pt idx="1749">
                  <c:v>626.75845000000004</c:v>
                </c:pt>
                <c:pt idx="1750">
                  <c:v>624.82997</c:v>
                </c:pt>
                <c:pt idx="1751">
                  <c:v>622.90147999999999</c:v>
                </c:pt>
                <c:pt idx="1752">
                  <c:v>620.97298999999998</c:v>
                </c:pt>
                <c:pt idx="1753">
                  <c:v>619.04449999999997</c:v>
                </c:pt>
                <c:pt idx="1754">
                  <c:v>617.11602000000005</c:v>
                </c:pt>
                <c:pt idx="1755">
                  <c:v>615.18753000000004</c:v>
                </c:pt>
                <c:pt idx="1756">
                  <c:v>613.25904000000003</c:v>
                </c:pt>
                <c:pt idx="1757">
                  <c:v>611.33055000000002</c:v>
                </c:pt>
                <c:pt idx="1758">
                  <c:v>609.40206999999998</c:v>
                </c:pt>
                <c:pt idx="1759">
                  <c:v>607.47357999999997</c:v>
                </c:pt>
                <c:pt idx="1760">
                  <c:v>605.54508999999996</c:v>
                </c:pt>
                <c:pt idx="1761">
                  <c:v>603.61659999999995</c:v>
                </c:pt>
                <c:pt idx="1762">
                  <c:v>601.68812000000003</c:v>
                </c:pt>
                <c:pt idx="1763">
                  <c:v>599.75963000000002</c:v>
                </c:pt>
              </c:numCache>
            </c:numRef>
          </c:xVal>
          <c:yVal>
            <c:numRef>
              <c:f>'[4]625'!$E$2:$E$1765</c:f>
              <c:numCache>
                <c:formatCode>General</c:formatCode>
                <c:ptCount val="1764"/>
                <c:pt idx="0">
                  <c:v>0</c:v>
                </c:pt>
                <c:pt idx="1">
                  <c:v>-1.9492098589309682E-3</c:v>
                </c:pt>
                <c:pt idx="2">
                  <c:v>-2.8240374876442424E-3</c:v>
                </c:pt>
                <c:pt idx="3">
                  <c:v>-2.3746265535312394E-3</c:v>
                </c:pt>
                <c:pt idx="4">
                  <c:v>-7.7587713550735123E-4</c:v>
                </c:pt>
                <c:pt idx="5">
                  <c:v>1.1476861609973636E-3</c:v>
                </c:pt>
                <c:pt idx="6">
                  <c:v>1.3472407625016443E-3</c:v>
                </c:pt>
                <c:pt idx="7">
                  <c:v>-5.2285164690009688E-5</c:v>
                </c:pt>
                <c:pt idx="8">
                  <c:v>-7.2722837340576595E-4</c:v>
                </c:pt>
                <c:pt idx="9">
                  <c:v>-2.7781743929272825E-4</c:v>
                </c:pt>
                <c:pt idx="10">
                  <c:v>6.4632052677695835E-4</c:v>
                </c:pt>
                <c:pt idx="11">
                  <c:v>1.2456452604552573E-3</c:v>
                </c:pt>
                <c:pt idx="12">
                  <c:v>3.9580261891337444E-4</c:v>
                </c:pt>
                <c:pt idx="13">
                  <c:v>-9.7873767501741428E-4</c:v>
                </c:pt>
                <c:pt idx="14">
                  <c:v>-5.5431237416527651E-4</c:v>
                </c:pt>
                <c:pt idx="15">
                  <c:v>7.19624457556663E-4</c:v>
                </c:pt>
                <c:pt idx="16">
                  <c:v>3.944801144931598E-4</c:v>
                </c:pt>
                <c:pt idx="17">
                  <c:v>-6.5524694704627577E-4</c:v>
                </c:pt>
                <c:pt idx="18">
                  <c:v>-5.3064924532459116E-4</c:v>
                </c:pt>
                <c:pt idx="19">
                  <c:v>5.1841688704945663E-4</c:v>
                </c:pt>
                <c:pt idx="20">
                  <c:v>1.6424392731167307E-3</c:v>
                </c:pt>
                <c:pt idx="21">
                  <c:v>2.7414766720125438E-3</c:v>
                </c:pt>
                <c:pt idx="22">
                  <c:v>3.4407439387343385E-3</c:v>
                </c:pt>
                <c:pt idx="23">
                  <c:v>2.7907870093688866E-3</c:v>
                </c:pt>
                <c:pt idx="24">
                  <c:v>6.1670580500065701E-4</c:v>
                </c:pt>
                <c:pt idx="25">
                  <c:v>-1.7822454526260601E-3</c:v>
                </c:pt>
                <c:pt idx="26">
                  <c:v>-2.7070443478610998E-3</c:v>
                </c:pt>
                <c:pt idx="27">
                  <c:v>-2.2076621472262967E-3</c:v>
                </c:pt>
                <c:pt idx="28">
                  <c:v>-1.5083948805045021E-3</c:v>
                </c:pt>
                <c:pt idx="29">
                  <c:v>-4.0935812769812792E-4</c:v>
                </c:pt>
                <c:pt idx="30">
                  <c:v>1.2143775696760648E-3</c:v>
                </c:pt>
                <c:pt idx="31">
                  <c:v>1.9886017361804903E-3</c:v>
                </c:pt>
                <c:pt idx="32">
                  <c:v>6.3904707551056667E-4</c:v>
                </c:pt>
                <c:pt idx="33">
                  <c:v>-1.5600197621185629E-3</c:v>
                </c:pt>
                <c:pt idx="34">
                  <c:v>-1.2855082608316517E-3</c:v>
                </c:pt>
                <c:pt idx="35">
                  <c:v>8.3794010176005515E-4</c:v>
                </c:pt>
                <c:pt idx="36">
                  <c:v>1.1874085028295968E-3</c:v>
                </c:pt>
                <c:pt idx="37">
                  <c:v>-2.8707497023416125E-4</c:v>
                </c:pt>
                <c:pt idx="38">
                  <c:v>-1.5117014645997233E-3</c:v>
                </c:pt>
                <c:pt idx="39">
                  <c:v>-1.7618882617911572E-3</c:v>
                </c:pt>
                <c:pt idx="40">
                  <c:v>-1.212534794634589E-3</c:v>
                </c:pt>
                <c:pt idx="41">
                  <c:v>-9.3802393943708191E-4</c:v>
                </c:pt>
                <c:pt idx="42">
                  <c:v>-1.7628803016286952E-3</c:v>
                </c:pt>
                <c:pt idx="43">
                  <c:v>-1.8131820327331022E-3</c:v>
                </c:pt>
                <c:pt idx="44">
                  <c:v>-3.1437450166334029E-4</c:v>
                </c:pt>
                <c:pt idx="45">
                  <c:v>1.3503578636029311E-4</c:v>
                </c:pt>
                <c:pt idx="46">
                  <c:v>-1.2894757740922261E-3</c:v>
                </c:pt>
                <c:pt idx="47">
                  <c:v>-2.4891166351969575E-3</c:v>
                </c:pt>
                <c:pt idx="48">
                  <c:v>-1.9147775347794895E-3</c:v>
                </c:pt>
                <c:pt idx="49">
                  <c:v>-1.6611431719037455E-4</c:v>
                </c:pt>
                <c:pt idx="50">
                  <c:v>1.3077075806185222E-3</c:v>
                </c:pt>
                <c:pt idx="51">
                  <c:v>2.0569461138621168E-3</c:v>
                </c:pt>
                <c:pt idx="52">
                  <c:v>2.3814288816707586E-3</c:v>
                </c:pt>
                <c:pt idx="53">
                  <c:v>1.9313563723028942E-3</c:v>
                </c:pt>
                <c:pt idx="54">
                  <c:v>9.3160057728518925E-4</c:v>
                </c:pt>
                <c:pt idx="55">
                  <c:v>8.0634194639815139E-4</c:v>
                </c:pt>
                <c:pt idx="56">
                  <c:v>1.3057241470329542E-3</c:v>
                </c:pt>
                <c:pt idx="57">
                  <c:v>1.280407403099939E-3</c:v>
                </c:pt>
                <c:pt idx="58">
                  <c:v>1.4299907380824887E-3</c:v>
                </c:pt>
                <c:pt idx="59">
                  <c:v>2.1292580048043182E-3</c:v>
                </c:pt>
                <c:pt idx="60">
                  <c:v>2.3537982395694986E-3</c:v>
                </c:pt>
                <c:pt idx="61">
                  <c:v>2.6033234615061057E-3</c:v>
                </c:pt>
                <c:pt idx="62">
                  <c:v>3.5524470608366576E-3</c:v>
                </c:pt>
                <c:pt idx="63">
                  <c:v>3.7270160290801073E-3</c:v>
                </c:pt>
                <c:pt idx="64">
                  <c:v>2.2025619355840577E-3</c:v>
                </c:pt>
                <c:pt idx="65">
                  <c:v>-5.2120320052345139E-4</c:v>
                </c:pt>
                <c:pt idx="66">
                  <c:v>-2.395456159671789E-3</c:v>
                </c:pt>
                <c:pt idx="67">
                  <c:v>-1.3713756605586065E-3</c:v>
                </c:pt>
                <c:pt idx="68">
                  <c:v>3.7728820311994733E-4</c:v>
                </c:pt>
                <c:pt idx="69">
                  <c:v>2.7158226795544143E-5</c:v>
                </c:pt>
                <c:pt idx="70">
                  <c:v>-1.2474395340917139E-3</c:v>
                </c:pt>
                <c:pt idx="71">
                  <c:v>-1.572583231065813E-3</c:v>
                </c:pt>
                <c:pt idx="72">
                  <c:v>-8.2334469782221814E-4</c:v>
                </c:pt>
                <c:pt idx="73">
                  <c:v>7.5041908694077023E-4</c:v>
                </c:pt>
                <c:pt idx="74">
                  <c:v>3.4985082810542831E-3</c:v>
                </c:pt>
                <c:pt idx="75">
                  <c:v>5.9217842427765127E-3</c:v>
                </c:pt>
                <c:pt idx="76">
                  <c:v>4.5222583155847887E-3</c:v>
                </c:pt>
                <c:pt idx="77">
                  <c:v>5.9918278295529443E-4</c:v>
                </c:pt>
                <c:pt idx="78">
                  <c:v>-1.3500270759756391E-3</c:v>
                </c:pt>
                <c:pt idx="79">
                  <c:v>-1.2254293742539892E-3</c:v>
                </c:pt>
                <c:pt idx="80">
                  <c:v>-7.2604717361911687E-4</c:v>
                </c:pt>
                <c:pt idx="81">
                  <c:v>3.9797585853752683E-4</c:v>
                </c:pt>
                <c:pt idx="82">
                  <c:v>2.5464092083006254E-3</c:v>
                </c:pt>
                <c:pt idx="83">
                  <c:v>4.3950156050227094E-3</c:v>
                </c:pt>
                <c:pt idx="84">
                  <c:v>5.0942828717445042E-3</c:v>
                </c:pt>
                <c:pt idx="85">
                  <c:v>5.2688518399879548E-3</c:v>
                </c:pt>
                <c:pt idx="86">
                  <c:v>4.2690953988808109E-3</c:v>
                </c:pt>
                <c:pt idx="87">
                  <c:v>1.6452734419062363E-3</c:v>
                </c:pt>
                <c:pt idx="88">
                  <c:v>-4.1088178941747533E-6</c:v>
                </c:pt>
                <c:pt idx="89">
                  <c:v>7.9510098187111596E-4</c:v>
                </c:pt>
                <c:pt idx="90">
                  <c:v>1.7941952016339942E-3</c:v>
                </c:pt>
                <c:pt idx="91">
                  <c:v>1.7938647370512829E-3</c:v>
                </c:pt>
                <c:pt idx="92">
                  <c:v>1.5186923065989839E-3</c:v>
                </c:pt>
                <c:pt idx="93">
                  <c:v>8.6873537723353188E-4</c:v>
                </c:pt>
                <c:pt idx="94">
                  <c:v>7.4347610025705523E-4</c:v>
                </c:pt>
                <c:pt idx="95">
                  <c:v>2.0673841985006905E-3</c:v>
                </c:pt>
                <c:pt idx="96">
                  <c:v>2.8166227317442854E-3</c:v>
                </c:pt>
                <c:pt idx="97">
                  <c:v>1.6419675039004193E-3</c:v>
                </c:pt>
                <c:pt idx="98">
                  <c:v>1.9246966409756106E-4</c:v>
                </c:pt>
                <c:pt idx="99">
                  <c:v>-1.0768839961560327E-4</c:v>
                </c:pt>
                <c:pt idx="100">
                  <c:v>3.1673690123653443E-4</c:v>
                </c:pt>
                <c:pt idx="101">
                  <c:v>1.9147827034953128E-4</c:v>
                </c:pt>
                <c:pt idx="102">
                  <c:v>2.1613279293824641E-4</c:v>
                </c:pt>
                <c:pt idx="103">
                  <c:v>1.1652563922687983E-3</c:v>
                </c:pt>
                <c:pt idx="104">
                  <c:v>2.4142075907298724E-3</c:v>
                </c:pt>
                <c:pt idx="105">
                  <c:v>3.2384030237560283E-3</c:v>
                </c:pt>
                <c:pt idx="106">
                  <c:v>2.8632874141707601E-3</c:v>
                </c:pt>
                <c:pt idx="107">
                  <c:v>1.7136178195878632E-3</c:v>
                </c:pt>
                <c:pt idx="108">
                  <c:v>1.2385603230485377E-3</c:v>
                </c:pt>
                <c:pt idx="109">
                  <c:v>1.2882011249875918E-3</c:v>
                </c:pt>
                <c:pt idx="110">
                  <c:v>1.2129131145328109E-3</c:v>
                </c:pt>
                <c:pt idx="111">
                  <c:v>1.887194747993775E-3</c:v>
                </c:pt>
                <c:pt idx="112">
                  <c:v>3.2610741127592105E-3</c:v>
                </c:pt>
                <c:pt idx="113">
                  <c:v>3.7604563133940136E-3</c:v>
                </c:pt>
                <c:pt idx="114">
                  <c:v>3.7351395694609981E-3</c:v>
                </c:pt>
                <c:pt idx="115">
                  <c:v>4.5093637359654238E-3</c:v>
                </c:pt>
                <c:pt idx="116">
                  <c:v>5.0337315698611267E-3</c:v>
                </c:pt>
                <c:pt idx="117">
                  <c:v>4.8335160391914231E-3</c:v>
                </c:pt>
                <c:pt idx="118">
                  <c:v>5.1579981609106611E-3</c:v>
                </c:pt>
                <c:pt idx="119">
                  <c:v>5.3075814958932453E-3</c:v>
                </c:pt>
                <c:pt idx="120">
                  <c:v>4.4827251337016668E-3</c:v>
                </c:pt>
                <c:pt idx="121">
                  <c:v>3.7827969378144842E-3</c:v>
                </c:pt>
                <c:pt idx="122">
                  <c:v>2.9329542962726017E-3</c:v>
                </c:pt>
                <c:pt idx="123">
                  <c:v>1.8082703349505352E-3</c:v>
                </c:pt>
                <c:pt idx="124">
                  <c:v>1.3581984716721097E-3</c:v>
                </c:pt>
                <c:pt idx="125">
                  <c:v>7.3322717556752301E-4</c:v>
                </c:pt>
                <c:pt idx="126">
                  <c:v>3.3298333590901524E-5</c:v>
                </c:pt>
                <c:pt idx="127">
                  <c:v>3.5778110139957797E-4</c:v>
                </c:pt>
                <c:pt idx="128">
                  <c:v>9.5710583507791153E-4</c:v>
                </c:pt>
                <c:pt idx="129">
                  <c:v>1.631387468538841E-3</c:v>
                </c:pt>
                <c:pt idx="130">
                  <c:v>2.3056691019997704E-3</c:v>
                </c:pt>
                <c:pt idx="131">
                  <c:v>2.8800075563277651E-3</c:v>
                </c:pt>
                <c:pt idx="132">
                  <c:v>4.5537145202236883E-3</c:v>
                </c:pt>
                <c:pt idx="133">
                  <c:v>5.5528093860760051E-3</c:v>
                </c:pt>
                <c:pt idx="134">
                  <c:v>4.2282403586669471E-3</c:v>
                </c:pt>
                <c:pt idx="135">
                  <c:v>3.6032684164729219E-3</c:v>
                </c:pt>
                <c:pt idx="136">
                  <c:v>4.9771477812383226E-3</c:v>
                </c:pt>
                <c:pt idx="137">
                  <c:v>5.7014006812210524E-3</c:v>
                </c:pt>
                <c:pt idx="138">
                  <c:v>4.0270327881597066E-3</c:v>
                </c:pt>
                <c:pt idx="139">
                  <c:v>1.503152718139189E-3</c:v>
                </c:pt>
                <c:pt idx="140">
                  <c:v>7.032819892085452E-4</c:v>
                </c:pt>
                <c:pt idx="141">
                  <c:v>2.6018596524523254E-3</c:v>
                </c:pt>
                <c:pt idx="142">
                  <c:v>5.3999201130876728E-3</c:v>
                </c:pt>
                <c:pt idx="143">
                  <c:v>5.9242873008939021E-3</c:v>
                </c:pt>
                <c:pt idx="144">
                  <c:v>3.8751349089194385E-3</c:v>
                </c:pt>
                <c:pt idx="145">
                  <c:v>1.8259825169450437E-3</c:v>
                </c:pt>
                <c:pt idx="146">
                  <c:v>1.0510974212751957E-3</c:v>
                </c:pt>
                <c:pt idx="147">
                  <c:v>1.3505939097335333E-3</c:v>
                </c:pt>
                <c:pt idx="148">
                  <c:v>1.675076677542279E-3</c:v>
                </c:pt>
                <c:pt idx="149">
                  <c:v>1.9745738120900557E-3</c:v>
                </c:pt>
                <c:pt idx="150">
                  <c:v>3.0985968442467341E-3</c:v>
                </c:pt>
                <c:pt idx="151">
                  <c:v>3.6979209318355939E-3</c:v>
                </c:pt>
                <c:pt idx="152">
                  <c:v>2.6731795035570237E-3</c:v>
                </c:pt>
                <c:pt idx="153">
                  <c:v>1.7483806083219838E-3</c:v>
                </c:pt>
                <c:pt idx="154">
                  <c:v>1.5481650776522807E-3</c:v>
                </c:pt>
                <c:pt idx="155">
                  <c:v>1.5478339669801652E-3</c:v>
                </c:pt>
                <c:pt idx="156">
                  <c:v>2.5969000993542129E-3</c:v>
                </c:pt>
                <c:pt idx="157">
                  <c:v>4.8952478947720118E-3</c:v>
                </c:pt>
                <c:pt idx="158">
                  <c:v>6.5689548586679346E-3</c:v>
                </c:pt>
                <c:pt idx="159">
                  <c:v>5.993954182995709E-3</c:v>
                </c:pt>
                <c:pt idx="160">
                  <c:v>4.269615023412633E-3</c:v>
                </c:pt>
                <c:pt idx="161">
                  <c:v>3.7945575268733072E-3</c:v>
                </c:pt>
                <c:pt idx="162">
                  <c:v>4.1939971944646142E-3</c:v>
                </c:pt>
                <c:pt idx="163">
                  <c:v>4.3685655166185904E-3</c:v>
                </c:pt>
                <c:pt idx="164">
                  <c:v>5.2927034826883122E-3</c:v>
                </c:pt>
                <c:pt idx="165">
                  <c:v>6.8414822802798396E-3</c:v>
                </c:pt>
                <c:pt idx="166">
                  <c:v>7.69066334656693E-3</c:v>
                </c:pt>
                <c:pt idx="167">
                  <c:v>8.639786299808043E-3</c:v>
                </c:pt>
                <c:pt idx="168">
                  <c:v>1.0038651297834308E-2</c:v>
                </c:pt>
                <c:pt idx="169">
                  <c:v>1.0063306466512533E-2</c:v>
                </c:pt>
                <c:pt idx="170">
                  <c:v>9.7631484027992984E-3</c:v>
                </c:pt>
                <c:pt idx="171">
                  <c:v>1.0787228255823077E-2</c:v>
                </c:pt>
                <c:pt idx="172">
                  <c:v>1.191125128797979E-2</c:v>
                </c:pt>
                <c:pt idx="173">
                  <c:v>1.2035848989701441E-2</c:v>
                </c:pt>
                <c:pt idx="174">
                  <c:v>1.1435863326857788E-2</c:v>
                </c:pt>
                <c:pt idx="175">
                  <c:v>1.0735934484881098E-2</c:v>
                </c:pt>
                <c:pt idx="176">
                  <c:v>1.0985460352907178E-2</c:v>
                </c:pt>
                <c:pt idx="177">
                  <c:v>1.2534239150498739E-2</c:v>
                </c:pt>
                <c:pt idx="178">
                  <c:v>1.3883132882003275E-2</c:v>
                </c:pt>
                <c:pt idx="179">
                  <c:v>1.3932773037852925E-2</c:v>
                </c:pt>
                <c:pt idx="180">
                  <c:v>1.353267244109623E-2</c:v>
                </c:pt>
                <c:pt idx="181">
                  <c:v>1.4082025908252763E-2</c:v>
                </c:pt>
                <c:pt idx="182">
                  <c:v>1.6005589204757479E-2</c:v>
                </c:pt>
                <c:pt idx="183">
                  <c:v>1.790416686800126E-2</c:v>
                </c:pt>
                <c:pt idx="184">
                  <c:v>1.8078735190155269E-2</c:v>
                </c:pt>
                <c:pt idx="185">
                  <c:v>1.7703620226659441E-2</c:v>
                </c:pt>
                <c:pt idx="186">
                  <c:v>1.8802657625555254E-2</c:v>
                </c:pt>
                <c:pt idx="187">
                  <c:v>2.0776192188581698E-2</c:v>
                </c:pt>
                <c:pt idx="188">
                  <c:v>2.2150070907257697E-2</c:v>
                </c:pt>
                <c:pt idx="189">
                  <c:v>2.2299654242240209E-2</c:v>
                </c:pt>
                <c:pt idx="190">
                  <c:v>2.1449812246787801E-2</c:v>
                </c:pt>
                <c:pt idx="191">
                  <c:v>2.1174639816335467E-2</c:v>
                </c:pt>
                <c:pt idx="192">
                  <c:v>2.2473561635228834E-2</c:v>
                </c:pt>
                <c:pt idx="193">
                  <c:v>2.4447096198255313E-2</c:v>
                </c:pt>
                <c:pt idx="194">
                  <c:v>2.5795989929759816E-2</c:v>
                </c:pt>
                <c:pt idx="195">
                  <c:v>2.6520242829742545E-2</c:v>
                </c:pt>
                <c:pt idx="196">
                  <c:v>2.7869135915157675E-2</c:v>
                </c:pt>
                <c:pt idx="197">
                  <c:v>2.9942613011227547E-2</c:v>
                </c:pt>
                <c:pt idx="198">
                  <c:v>3.1866176307732301E-2</c:v>
                </c:pt>
                <c:pt idx="199">
                  <c:v>3.3190084405975935E-2</c:v>
                </c:pt>
                <c:pt idx="200">
                  <c:v>3.3289695828347315E-2</c:v>
                </c:pt>
                <c:pt idx="201">
                  <c:v>3.2989537764634147E-2</c:v>
                </c:pt>
                <c:pt idx="202">
                  <c:v>3.3339006165703691E-2</c:v>
                </c:pt>
                <c:pt idx="203">
                  <c:v>3.3288704434599248E-2</c:v>
                </c:pt>
                <c:pt idx="204">
                  <c:v>3.2713703758926987E-2</c:v>
                </c:pt>
                <c:pt idx="205">
                  <c:v>3.3088157793257432E-2</c:v>
                </c:pt>
                <c:pt idx="206">
                  <c:v>3.4412065891501101E-2</c:v>
                </c:pt>
                <c:pt idx="207">
                  <c:v>3.5785945256266535E-2</c:v>
                </c:pt>
                <c:pt idx="208">
                  <c:v>3.6859996375812047E-2</c:v>
                </c:pt>
                <c:pt idx="209">
                  <c:v>3.7359378576446847E-2</c:v>
                </c:pt>
                <c:pt idx="210">
                  <c:v>3.6609479114037898E-2</c:v>
                </c:pt>
                <c:pt idx="211">
                  <c:v>3.501006812075922E-2</c:v>
                </c:pt>
                <c:pt idx="212">
                  <c:v>3.4859823210521841E-2</c:v>
                </c:pt>
                <c:pt idx="213">
                  <c:v>3.6333645108330773E-2</c:v>
                </c:pt>
                <c:pt idx="214">
                  <c:v>3.7582596306791817E-2</c:v>
                </c:pt>
                <c:pt idx="215">
                  <c:v>3.8356820473296242E-2</c:v>
                </c:pt>
                <c:pt idx="216">
                  <c:v>3.8831216394580738E-2</c:v>
                </c:pt>
                <c:pt idx="217">
                  <c:v>3.8631000863911066E-2</c:v>
                </c:pt>
                <c:pt idx="218">
                  <c:v>3.8855541098676248E-2</c:v>
                </c:pt>
                <c:pt idx="219">
                  <c:v>4.0929018194746189E-2</c:v>
                </c:pt>
                <c:pt idx="220">
                  <c:v>4.3277336610596316E-2</c:v>
                </c:pt>
                <c:pt idx="221">
                  <c:v>4.3252020512752738E-2</c:v>
                </c:pt>
                <c:pt idx="222">
                  <c:v>4.1902465852082779E-2</c:v>
                </c:pt>
                <c:pt idx="223">
                  <c:v>4.1552336521847852E-2</c:v>
                </c:pt>
                <c:pt idx="224">
                  <c:v>4.1901804276827992E-2</c:v>
                </c:pt>
                <c:pt idx="225">
                  <c:v>4.2151330144854032E-2</c:v>
                </c:pt>
                <c:pt idx="226">
                  <c:v>4.3150425010706352E-2</c:v>
                </c:pt>
                <c:pt idx="227">
                  <c:v>4.5423787172863286E-2</c:v>
                </c:pt>
                <c:pt idx="228">
                  <c:v>4.6997550957626276E-2</c:v>
                </c:pt>
                <c:pt idx="229">
                  <c:v>4.6672407260652207E-2</c:v>
                </c:pt>
                <c:pt idx="230">
                  <c:v>4.5972479064764996E-2</c:v>
                </c:pt>
                <c:pt idx="231">
                  <c:v>4.6296961832573702E-2</c:v>
                </c:pt>
                <c:pt idx="232">
                  <c:v>4.6921272199512871E-2</c:v>
                </c:pt>
                <c:pt idx="233">
                  <c:v>4.7170797421449473E-2</c:v>
                </c:pt>
                <c:pt idx="234">
                  <c:v>4.7970007221214833E-2</c:v>
                </c:pt>
                <c:pt idx="235">
                  <c:v>4.9218958419675843E-2</c:v>
                </c:pt>
                <c:pt idx="236">
                  <c:v>4.9818283153354175E-2</c:v>
                </c:pt>
                <c:pt idx="237">
                  <c:v>5.0342650341160436E-2</c:v>
                </c:pt>
                <c:pt idx="238">
                  <c:v>5.0492233676142952E-2</c:v>
                </c:pt>
                <c:pt idx="239">
                  <c:v>4.9792305480255802E-2</c:v>
                </c:pt>
                <c:pt idx="240">
                  <c:v>5.0291687680890575E-2</c:v>
                </c:pt>
                <c:pt idx="241">
                  <c:v>5.1890437098914464E-2</c:v>
                </c:pt>
                <c:pt idx="242">
                  <c:v>5.2114977333679674E-2</c:v>
                </c:pt>
                <c:pt idx="243">
                  <c:v>5.1589948570618549E-2</c:v>
                </c:pt>
                <c:pt idx="244">
                  <c:v>5.2014373871470759E-2</c:v>
                </c:pt>
                <c:pt idx="245">
                  <c:v>5.2813583025146611E-2</c:v>
                </c:pt>
                <c:pt idx="246">
                  <c:v>5.3113080159694424E-2</c:v>
                </c:pt>
                <c:pt idx="247">
                  <c:v>5.2987821528807384E-2</c:v>
                </c:pt>
                <c:pt idx="248">
                  <c:v>5.3087433597268169E-2</c:v>
                </c:pt>
                <c:pt idx="249">
                  <c:v>5.3511858252030933E-2</c:v>
                </c:pt>
                <c:pt idx="250">
                  <c:v>5.398625481940484E-2</c:v>
                </c:pt>
                <c:pt idx="251">
                  <c:v>5.4385694486996178E-2</c:v>
                </c:pt>
                <c:pt idx="252">
                  <c:v>5.4560263455239594E-2</c:v>
                </c:pt>
                <c:pt idx="253">
                  <c:v>5.468486051087184E-2</c:v>
                </c:pt>
                <c:pt idx="254">
                  <c:v>5.4659544413028269E-2</c:v>
                </c:pt>
                <c:pt idx="255">
                  <c:v>5.4284429449532469E-2</c:v>
                </c:pt>
                <c:pt idx="256">
                  <c:v>5.4134185185384535E-2</c:v>
                </c:pt>
                <c:pt idx="257">
                  <c:v>5.4733509272973359E-2</c:v>
                </c:pt>
                <c:pt idx="258">
                  <c:v>5.5257877106869094E-2</c:v>
                </c:pt>
                <c:pt idx="259">
                  <c:v>5.4582934544242741E-2</c:v>
                </c:pt>
                <c:pt idx="260">
                  <c:v>5.3533207482703307E-2</c:v>
                </c:pt>
                <c:pt idx="261">
                  <c:v>5.3982617770726944E-2</c:v>
                </c:pt>
                <c:pt idx="262">
                  <c:v>5.6006123600275085E-2</c:v>
                </c:pt>
                <c:pt idx="263">
                  <c:v>5.78297443637363E-2</c:v>
                </c:pt>
                <c:pt idx="264">
                  <c:v>5.8179212764805845E-2</c:v>
                </c:pt>
                <c:pt idx="265">
                  <c:v>5.7679168988916216E-2</c:v>
                </c:pt>
                <c:pt idx="266">
                  <c:v>5.7653852891072672E-2</c:v>
                </c:pt>
                <c:pt idx="267">
                  <c:v>5.8328134524533566E-2</c:v>
                </c:pt>
                <c:pt idx="268">
                  <c:v>5.8527689126037917E-2</c:v>
                </c:pt>
                <c:pt idx="269">
                  <c:v>5.8377444215800503E-2</c:v>
                </c:pt>
                <c:pt idx="270">
                  <c:v>5.8951783316217941E-2</c:v>
                </c:pt>
                <c:pt idx="271">
                  <c:v>5.9601079316418004E-2</c:v>
                </c:pt>
                <c:pt idx="272">
                  <c:v>6.0075475883791939E-2</c:v>
                </c:pt>
                <c:pt idx="273">
                  <c:v>6.0824713770946059E-2</c:v>
                </c:pt>
                <c:pt idx="274">
                  <c:v>6.1299110338320001E-2</c:v>
                </c:pt>
                <c:pt idx="275">
                  <c:v>6.1423708040041686E-2</c:v>
                </c:pt>
                <c:pt idx="276">
                  <c:v>6.189810460741562E-2</c:v>
                </c:pt>
                <c:pt idx="277">
                  <c:v>6.1672902797395616E-2</c:v>
                </c:pt>
                <c:pt idx="278">
                  <c:v>5.9473836605855923E-2</c:v>
                </c:pt>
                <c:pt idx="279">
                  <c:v>5.7799468712794615E-2</c:v>
                </c:pt>
                <c:pt idx="280">
                  <c:v>5.922331934408178E-2</c:v>
                </c:pt>
                <c:pt idx="281">
                  <c:v>6.1571637759931901E-2</c:v>
                </c:pt>
                <c:pt idx="282">
                  <c:v>6.2445804459479823E-2</c:v>
                </c:pt>
                <c:pt idx="283">
                  <c:v>6.234553146185362E-2</c:v>
                </c:pt>
                <c:pt idx="284">
                  <c:v>6.2370186630531843E-2</c:v>
                </c:pt>
                <c:pt idx="285">
                  <c:v>6.2569741232036125E-2</c:v>
                </c:pt>
                <c:pt idx="286">
                  <c:v>6.2494453221581342E-2</c:v>
                </c:pt>
                <c:pt idx="287">
                  <c:v>6.2194295157868208E-2</c:v>
                </c:pt>
                <c:pt idx="288">
                  <c:v>6.1519352595241862E-2</c:v>
                </c:pt>
                <c:pt idx="289">
                  <c:v>6.091936693239821E-2</c:v>
                </c:pt>
                <c:pt idx="290">
                  <c:v>6.2143331851508943E-2</c:v>
                </c:pt>
                <c:pt idx="291">
                  <c:v>6.4616579079752837E-2</c:v>
                </c:pt>
                <c:pt idx="292">
                  <c:v>6.5565702679083418E-2</c:v>
                </c:pt>
                <c:pt idx="293">
                  <c:v>6.4166176751891693E-2</c:v>
                </c:pt>
                <c:pt idx="294">
                  <c:v>6.2616736379045343E-2</c:v>
                </c:pt>
                <c:pt idx="295">
                  <c:v>6.2966204780114915E-2</c:v>
                </c:pt>
                <c:pt idx="296">
                  <c:v>6.4564954844228209E-2</c:v>
                </c:pt>
                <c:pt idx="297">
                  <c:v>6.5489092810297939E-2</c:v>
                </c:pt>
                <c:pt idx="298">
                  <c:v>6.5938503098321499E-2</c:v>
                </c:pt>
                <c:pt idx="299">
                  <c:v>6.6837655431130322E-2</c:v>
                </c:pt>
                <c:pt idx="300">
                  <c:v>6.6987238766112872E-2</c:v>
                </c:pt>
                <c:pt idx="301">
                  <c:v>6.58875404380517E-2</c:v>
                </c:pt>
                <c:pt idx="302">
                  <c:v>6.543746792868381E-2</c:v>
                </c:pt>
                <c:pt idx="303">
                  <c:v>6.6511519694318746E-2</c:v>
                </c:pt>
                <c:pt idx="304">
                  <c:v>6.7510614560171031E-2</c:v>
                </c:pt>
                <c:pt idx="305">
                  <c:v>6.7010571430370841E-2</c:v>
                </c:pt>
                <c:pt idx="306">
                  <c:v>6.5885886822959372E-2</c:v>
                </c:pt>
                <c:pt idx="307">
                  <c:v>6.6410254656855044E-2</c:v>
                </c:pt>
                <c:pt idx="308">
                  <c:v>6.8908487518359859E-2</c:v>
                </c:pt>
                <c:pt idx="309">
                  <c:v>7.0357323782907891E-2</c:v>
                </c:pt>
                <c:pt idx="310">
                  <c:v>6.8782897776800647E-2</c:v>
                </c:pt>
                <c:pt idx="311">
                  <c:v>6.603414765352171E-2</c:v>
                </c:pt>
                <c:pt idx="312">
                  <c:v>6.4509693560025658E-2</c:v>
                </c:pt>
                <c:pt idx="313">
                  <c:v>6.4609305628486435E-2</c:v>
                </c:pt>
                <c:pt idx="314">
                  <c:v>6.5258600982597073E-2</c:v>
                </c:pt>
                <c:pt idx="315">
                  <c:v>6.520829925149263E-2</c:v>
                </c:pt>
                <c:pt idx="316">
                  <c:v>6.4533356688866311E-2</c:v>
                </c:pt>
                <c:pt idx="317">
                  <c:v>6.4483054957761896E-2</c:v>
                </c:pt>
                <c:pt idx="318">
                  <c:v>6.5182321578394251E-2</c:v>
                </c:pt>
                <c:pt idx="319">
                  <c:v>6.6206402077507442E-2</c:v>
                </c:pt>
                <c:pt idx="320">
                  <c:v>6.6980626244011868E-2</c:v>
                </c:pt>
                <c:pt idx="321">
                  <c:v>6.6505568747472571E-2</c:v>
                </c:pt>
                <c:pt idx="322">
                  <c:v>6.5106042174191442E-2</c:v>
                </c:pt>
                <c:pt idx="323">
                  <c:v>6.4556027777869493E-2</c:v>
                </c:pt>
                <c:pt idx="324">
                  <c:v>6.5080395611765124E-2</c:v>
                </c:pt>
                <c:pt idx="325">
                  <c:v>6.5329921479791234E-2</c:v>
                </c:pt>
                <c:pt idx="326">
                  <c:v>6.5079734036510364E-2</c:v>
                </c:pt>
                <c:pt idx="327">
                  <c:v>6.5754015669971258E-2</c:v>
                </c:pt>
                <c:pt idx="328">
                  <c:v>6.702795250169323E-2</c:v>
                </c:pt>
                <c:pt idx="329">
                  <c:v>6.6877708237545269E-2</c:v>
                </c:pt>
                <c:pt idx="330">
                  <c:v>6.5253310964916239E-2</c:v>
                </c:pt>
                <c:pt idx="331">
                  <c:v>6.3753842504681094E-2</c:v>
                </c:pt>
                <c:pt idx="332">
                  <c:v>6.3178842475098237E-2</c:v>
                </c:pt>
                <c:pt idx="333">
                  <c:v>6.310355511073297E-2</c:v>
                </c:pt>
                <c:pt idx="334">
                  <c:v>6.3353080978758983E-2</c:v>
                </c:pt>
                <c:pt idx="335">
                  <c:v>6.4027361966130472E-2</c:v>
                </c:pt>
                <c:pt idx="336">
                  <c:v>6.4376830367200072E-2</c:v>
                </c:pt>
                <c:pt idx="337">
                  <c:v>6.3851801604138989E-2</c:v>
                </c:pt>
                <c:pt idx="338">
                  <c:v>6.3301787207817026E-2</c:v>
                </c:pt>
                <c:pt idx="339">
                  <c:v>6.3551312429753634E-2</c:v>
                </c:pt>
                <c:pt idx="340">
                  <c:v>6.4375507862779832E-2</c:v>
                </c:pt>
                <c:pt idx="341">
                  <c:v>6.4000392899284039E-2</c:v>
                </c:pt>
                <c:pt idx="342">
                  <c:v>6.2326025006222724E-2</c:v>
                </c:pt>
                <c:pt idx="343">
                  <c:v>6.1726038697289563E-2</c:v>
                </c:pt>
                <c:pt idx="344">
                  <c:v>6.2675162296620152E-2</c:v>
                </c:pt>
                <c:pt idx="345">
                  <c:v>6.3799185328776833E-2</c:v>
                </c:pt>
                <c:pt idx="346">
                  <c:v>6.4448481328976889E-2</c:v>
                </c:pt>
                <c:pt idx="347">
                  <c:v>6.4098351352652488E-2</c:v>
                </c:pt>
                <c:pt idx="348">
                  <c:v>6.2973667391330423E-2</c:v>
                </c:pt>
                <c:pt idx="349">
                  <c:v>6.2198782295660608E-2</c:v>
                </c:pt>
                <c:pt idx="350">
                  <c:v>6.1948595498469178E-2</c:v>
                </c:pt>
                <c:pt idx="351">
                  <c:v>6.1673422421927401E-2</c:v>
                </c:pt>
                <c:pt idx="352">
                  <c:v>6.1223350558648977E-2</c:v>
                </c:pt>
                <c:pt idx="353">
                  <c:v>6.1447890793414124E-2</c:v>
                </c:pt>
                <c:pt idx="354">
                  <c:v>6.2496956925788237E-2</c:v>
                </c:pt>
                <c:pt idx="355">
                  <c:v>6.3571008045333707E-2</c:v>
                </c:pt>
                <c:pt idx="356">
                  <c:v>6.3795548280098854E-2</c:v>
                </c:pt>
                <c:pt idx="357">
                  <c:v>6.2346051086385475E-2</c:v>
                </c:pt>
                <c:pt idx="358">
                  <c:v>5.9797186029193497E-2</c:v>
                </c:pt>
                <c:pt idx="359">
                  <c:v>5.8147803123303615E-2</c:v>
                </c:pt>
                <c:pt idx="360">
                  <c:v>5.8447300257851456E-2</c:v>
                </c:pt>
                <c:pt idx="361">
                  <c:v>5.9621294556529869E-2</c:v>
                </c:pt>
                <c:pt idx="362">
                  <c:v>6.0245604923469066E-2</c:v>
                </c:pt>
                <c:pt idx="363">
                  <c:v>6.0045388746709956E-2</c:v>
                </c:pt>
                <c:pt idx="364">
                  <c:v>5.9495374350387965E-2</c:v>
                </c:pt>
                <c:pt idx="365">
                  <c:v>5.8870403054283413E-2</c:v>
                </c:pt>
                <c:pt idx="366">
                  <c:v>5.8095517958613604E-2</c:v>
                </c:pt>
                <c:pt idx="367">
                  <c:v>5.757048854946311E-2</c:v>
                </c:pt>
                <c:pt idx="368">
                  <c:v>5.7845000050750016E-2</c:v>
                </c:pt>
                <c:pt idx="369">
                  <c:v>5.846931041768922E-2</c:v>
                </c:pt>
                <c:pt idx="370">
                  <c:v>5.8868750085280523E-2</c:v>
                </c:pt>
                <c:pt idx="371">
                  <c:v>5.8893404607869272E-2</c:v>
                </c:pt>
                <c:pt idx="372">
                  <c:v>5.8293418945025585E-2</c:v>
                </c:pt>
                <c:pt idx="373">
                  <c:v>5.7543519482616642E-2</c:v>
                </c:pt>
                <c:pt idx="374">
                  <c:v>5.7468232118251333E-2</c:v>
                </c:pt>
                <c:pt idx="375">
                  <c:v>5.7317987208013954E-2</c:v>
                </c:pt>
                <c:pt idx="376">
                  <c:v>5.6268260146474486E-2</c:v>
                </c:pt>
                <c:pt idx="377">
                  <c:v>5.5318475617978542E-2</c:v>
                </c:pt>
                <c:pt idx="378">
                  <c:v>5.524318825361324E-2</c:v>
                </c:pt>
                <c:pt idx="379">
                  <c:v>5.5267842776201989E-2</c:v>
                </c:pt>
                <c:pt idx="380">
                  <c:v>5.5542354277488902E-2</c:v>
                </c:pt>
                <c:pt idx="381">
                  <c:v>5.6416520977036852E-2</c:v>
                </c:pt>
                <c:pt idx="382">
                  <c:v>5.6815960644628127E-2</c:v>
                </c:pt>
                <c:pt idx="383">
                  <c:v>5.6141017435912405E-2</c:v>
                </c:pt>
                <c:pt idx="384">
                  <c:v>5.5141261640894737E-2</c:v>
                </c:pt>
                <c:pt idx="385">
                  <c:v>5.4616232877833612E-2</c:v>
                </c:pt>
                <c:pt idx="386">
                  <c:v>5.4341060447381344E-2</c:v>
                </c:pt>
                <c:pt idx="387">
                  <c:v>5.3940959850624616E-2</c:v>
                </c:pt>
                <c:pt idx="388">
                  <c:v>5.3690772407343747E-2</c:v>
                </c:pt>
                <c:pt idx="389">
                  <c:v>5.3190729277543584E-2</c:v>
                </c:pt>
                <c:pt idx="390">
                  <c:v>5.2165987849264982E-2</c:v>
                </c:pt>
                <c:pt idx="391">
                  <c:v>5.1366117120334336E-2</c:v>
                </c:pt>
                <c:pt idx="392">
                  <c:v>5.1365786009662157E-2</c:v>
                </c:pt>
                <c:pt idx="393">
                  <c:v>5.2789636640949357E-2</c:v>
                </c:pt>
                <c:pt idx="394">
                  <c:v>5.4738185570714901E-2</c:v>
                </c:pt>
                <c:pt idx="395">
                  <c:v>5.4712869472871357E-2</c:v>
                </c:pt>
                <c:pt idx="396">
                  <c:v>5.2963544033937979E-2</c:v>
                </c:pt>
                <c:pt idx="397">
                  <c:v>5.1813874439355014E-2</c:v>
                </c:pt>
                <c:pt idx="398">
                  <c:v>5.1488730742380945E-2</c:v>
                </c:pt>
                <c:pt idx="399">
                  <c:v>5.1138601412146018E-2</c:v>
                </c:pt>
                <c:pt idx="400">
                  <c:v>5.1263198467778263E-2</c:v>
                </c:pt>
                <c:pt idx="401">
                  <c:v>5.1887508834717461E-2</c:v>
                </c:pt>
                <c:pt idx="402">
                  <c:v>5.2012106536439145E-2</c:v>
                </c:pt>
                <c:pt idx="403">
                  <c:v>5.0987365108160577E-2</c:v>
                </c:pt>
                <c:pt idx="404">
                  <c:v>4.9737752334444676E-2</c:v>
                </c:pt>
                <c:pt idx="405">
                  <c:v>4.9362637370948884E-2</c:v>
                </c:pt>
                <c:pt idx="406">
                  <c:v>4.9687120138757555E-2</c:v>
                </c:pt>
                <c:pt idx="407">
                  <c:v>4.9986617273305368E-2</c:v>
                </c:pt>
                <c:pt idx="408">
                  <c:v>4.9936314896111486E-2</c:v>
                </c:pt>
                <c:pt idx="409">
                  <c:v>4.9736099365441787E-2</c:v>
                </c:pt>
                <c:pt idx="410">
                  <c:v>4.9410955668467718E-2</c:v>
                </c:pt>
                <c:pt idx="411">
                  <c:v>4.8935898171928428E-2</c:v>
                </c:pt>
                <c:pt idx="412">
                  <c:v>4.818599806343004E-2</c:v>
                </c:pt>
                <c:pt idx="413">
                  <c:v>4.6736500869716591E-2</c:v>
                </c:pt>
                <c:pt idx="414">
                  <c:v>4.5411931842307532E-2</c:v>
                </c:pt>
                <c:pt idx="415">
                  <c:v>4.5486558277507486E-2</c:v>
                </c:pt>
                <c:pt idx="416">
                  <c:v>4.6210810531400706E-2</c:v>
                </c:pt>
                <c:pt idx="417">
                  <c:v>4.6610250198992009E-2</c:v>
                </c:pt>
                <c:pt idx="418">
                  <c:v>4.6709862267452801E-2</c:v>
                </c:pt>
                <c:pt idx="419">
                  <c:v>4.653463237004403E-2</c:v>
                </c:pt>
                <c:pt idx="420">
                  <c:v>4.6309430560024019E-2</c:v>
                </c:pt>
                <c:pt idx="421">
                  <c:v>4.5684459263919397E-2</c:v>
                </c:pt>
                <c:pt idx="422">
                  <c:v>4.4559775302597367E-2</c:v>
                </c:pt>
                <c:pt idx="423">
                  <c:v>4.3535033874318799E-2</c:v>
                </c:pt>
                <c:pt idx="424">
                  <c:v>4.2410349266907295E-2</c:v>
                </c:pt>
                <c:pt idx="425">
                  <c:v>4.106079460623737E-2</c:v>
                </c:pt>
                <c:pt idx="426">
                  <c:v>4.1035478508393758E-2</c:v>
                </c:pt>
                <c:pt idx="427">
                  <c:v>4.2284429706854865E-2</c:v>
                </c:pt>
                <c:pt idx="428">
                  <c:v>4.3158595760313348E-2</c:v>
                </c:pt>
                <c:pt idx="429">
                  <c:v>4.3183250928991501E-2</c:v>
                </c:pt>
                <c:pt idx="430">
                  <c:v>4.2533293999626125E-2</c:v>
                </c:pt>
                <c:pt idx="431">
                  <c:v>4.1683452004173643E-2</c:v>
                </c:pt>
                <c:pt idx="432">
                  <c:v>4.1708106526762392E-2</c:v>
                </c:pt>
                <c:pt idx="433">
                  <c:v>4.2432359426745052E-2</c:v>
                </c:pt>
                <c:pt idx="434">
                  <c:v>4.2981712893901618E-2</c:v>
                </c:pt>
                <c:pt idx="435">
                  <c:v>4.2756511729971053E-2</c:v>
                </c:pt>
                <c:pt idx="436">
                  <c:v>4.1531885235605491E-2</c:v>
                </c:pt>
                <c:pt idx="437">
                  <c:v>3.9932473596237368E-2</c:v>
                </c:pt>
                <c:pt idx="438">
                  <c:v>3.8832775268176169E-2</c:v>
                </c:pt>
                <c:pt idx="439">
                  <c:v>3.8632559737506504E-2</c:v>
                </c:pt>
                <c:pt idx="440">
                  <c:v>3.8782143072489055E-2</c:v>
                </c:pt>
                <c:pt idx="441">
                  <c:v>3.8282099296599419E-2</c:v>
                </c:pt>
                <c:pt idx="442">
                  <c:v>3.7307329134842616E-2</c:v>
                </c:pt>
                <c:pt idx="443">
                  <c:v>3.6682357838738029E-2</c:v>
                </c:pt>
                <c:pt idx="444">
                  <c:v>3.6731998640677083E-2</c:v>
                </c:pt>
                <c:pt idx="445">
                  <c:v>3.6606739363700576E-2</c:v>
                </c:pt>
                <c:pt idx="446">
                  <c:v>3.6281595666726507E-2</c:v>
                </c:pt>
                <c:pt idx="447">
                  <c:v>3.6880920400404804E-2</c:v>
                </c:pt>
                <c:pt idx="448">
                  <c:v>3.7730101466691895E-2</c:v>
                </c:pt>
                <c:pt idx="449">
                  <c:v>3.7180086424280501E-2</c:v>
                </c:pt>
                <c:pt idx="450">
                  <c:v>3.5505718531219158E-2</c:v>
                </c:pt>
                <c:pt idx="451">
                  <c:v>3.428109203685363E-2</c:v>
                </c:pt>
                <c:pt idx="452">
                  <c:v>3.4030905239662158E-2</c:v>
                </c:pt>
                <c:pt idx="453">
                  <c:v>3.4480315527685795E-2</c:v>
                </c:pt>
                <c:pt idx="454">
                  <c:v>3.5554367293320746E-2</c:v>
                </c:pt>
                <c:pt idx="455">
                  <c:v>3.6303605826564271E-2</c:v>
                </c:pt>
                <c:pt idx="456">
                  <c:v>3.5778577063503243E-2</c:v>
                </c:pt>
                <c:pt idx="457">
                  <c:v>3.4753834989135236E-2</c:v>
                </c:pt>
                <c:pt idx="458">
                  <c:v>3.3978949893465386E-2</c:v>
                </c:pt>
                <c:pt idx="459">
                  <c:v>3.3179079164534712E-2</c:v>
                </c:pt>
                <c:pt idx="460">
                  <c:v>3.3103791800169369E-2</c:v>
                </c:pt>
                <c:pt idx="461">
                  <c:v>3.4202828552975746E-2</c:v>
                </c:pt>
                <c:pt idx="462">
                  <c:v>3.4577282587306184E-2</c:v>
                </c:pt>
                <c:pt idx="463">
                  <c:v>3.3252713559897125E-2</c:v>
                </c:pt>
                <c:pt idx="464">
                  <c:v>3.2028087065531563E-2</c:v>
                </c:pt>
                <c:pt idx="465">
                  <c:v>3.1977784688337681E-2</c:v>
                </c:pt>
                <c:pt idx="466">
                  <c:v>3.2277281822885494E-2</c:v>
                </c:pt>
                <c:pt idx="467">
                  <c:v>3.2301936991563682E-2</c:v>
                </c:pt>
                <c:pt idx="468">
                  <c:v>3.2376563426763601E-2</c:v>
                </c:pt>
                <c:pt idx="469">
                  <c:v>3.2201332883265363E-2</c:v>
                </c:pt>
                <c:pt idx="470">
                  <c:v>3.1576361587160776E-2</c:v>
                </c:pt>
                <c:pt idx="471">
                  <c:v>3.1176260990404079E-2</c:v>
                </c:pt>
                <c:pt idx="472">
                  <c:v>3.1250887425604036E-2</c:v>
                </c:pt>
                <c:pt idx="473">
                  <c:v>3.1375484481236282E-2</c:v>
                </c:pt>
                <c:pt idx="474">
                  <c:v>3.0775498818392557E-2</c:v>
                </c:pt>
                <c:pt idx="475">
                  <c:v>2.9600843590548761E-2</c:v>
                </c:pt>
                <c:pt idx="476">
                  <c:v>2.8751001595096283E-2</c:v>
                </c:pt>
                <c:pt idx="477">
                  <c:v>2.8600756684858942E-2</c:v>
                </c:pt>
                <c:pt idx="478">
                  <c:v>2.8725354386580627E-2</c:v>
                </c:pt>
                <c:pt idx="479">
                  <c:v>2.8824966455041411E-2</c:v>
                </c:pt>
                <c:pt idx="480">
                  <c:v>2.907449232306749E-2</c:v>
                </c:pt>
                <c:pt idx="481">
                  <c:v>2.9423960078047626E-2</c:v>
                </c:pt>
                <c:pt idx="482">
                  <c:v>2.9373658346943152E-2</c:v>
                </c:pt>
                <c:pt idx="483">
                  <c:v>2.8723701417577734E-2</c:v>
                </c:pt>
                <c:pt idx="484">
                  <c:v>2.8023773221690515E-2</c:v>
                </c:pt>
                <c:pt idx="485">
                  <c:v>2.7523729445800921E-2</c:v>
                </c:pt>
                <c:pt idx="486">
                  <c:v>2.699870068273983E-2</c:v>
                </c:pt>
                <c:pt idx="487">
                  <c:v>2.6523643186200506E-2</c:v>
                </c:pt>
                <c:pt idx="488">
                  <c:v>2.6098556956182944E-2</c:v>
                </c:pt>
                <c:pt idx="489">
                  <c:v>2.5823384525730613E-2</c:v>
                </c:pt>
                <c:pt idx="490">
                  <c:v>2.5873024681580262E-2</c:v>
                </c:pt>
                <c:pt idx="491">
                  <c:v>2.607257928308454E-2</c:v>
                </c:pt>
                <c:pt idx="492">
                  <c:v>2.6222162618067126E-2</c:v>
                </c:pt>
                <c:pt idx="493">
                  <c:v>2.5797076388049567E-2</c:v>
                </c:pt>
                <c:pt idx="494">
                  <c:v>2.4622420514116297E-2</c:v>
                </c:pt>
                <c:pt idx="495">
                  <c:v>2.4072406117794341E-2</c:v>
                </c:pt>
                <c:pt idx="496">
                  <c:v>2.477167338451617E-2</c:v>
                </c:pt>
                <c:pt idx="497">
                  <c:v>2.5570883184281461E-2</c:v>
                </c:pt>
                <c:pt idx="498">
                  <c:v>2.5845394039478966E-2</c:v>
                </c:pt>
                <c:pt idx="499">
                  <c:v>2.5795092308374526E-2</c:v>
                </c:pt>
                <c:pt idx="500">
                  <c:v>2.5320034811835198E-2</c:v>
                </c:pt>
                <c:pt idx="501">
                  <c:v>2.4944919848339405E-2</c:v>
                </c:pt>
                <c:pt idx="502">
                  <c:v>2.5019545637449885E-2</c:v>
                </c:pt>
                <c:pt idx="503">
                  <c:v>2.4619445040693189E-2</c:v>
                </c:pt>
                <c:pt idx="504">
                  <c:v>2.4044445011110402E-2</c:v>
                </c:pt>
                <c:pt idx="505">
                  <c:v>2.4368927778919081E-2</c:v>
                </c:pt>
                <c:pt idx="506">
                  <c:v>2.4743381167160083E-2</c:v>
                </c:pt>
                <c:pt idx="507">
                  <c:v>2.4318294937142486E-2</c:v>
                </c:pt>
                <c:pt idx="508">
                  <c:v>2.3518424208211808E-2</c:v>
                </c:pt>
                <c:pt idx="509">
                  <c:v>2.2618610946237634E-2</c:v>
                </c:pt>
                <c:pt idx="510">
                  <c:v>2.1868710837739249E-2</c:v>
                </c:pt>
                <c:pt idx="511">
                  <c:v>2.1568552774026049E-2</c:v>
                </c:pt>
                <c:pt idx="512">
                  <c:v>2.1543236676182506E-2</c:v>
                </c:pt>
                <c:pt idx="513">
                  <c:v>2.1343021145512803E-2</c:v>
                </c:pt>
                <c:pt idx="514">
                  <c:v>2.1042862435710165E-2</c:v>
                </c:pt>
                <c:pt idx="515">
                  <c:v>2.1042531971127456E-2</c:v>
                </c:pt>
                <c:pt idx="516">
                  <c:v>2.111715840632741E-2</c:v>
                </c:pt>
                <c:pt idx="517">
                  <c:v>2.1041871041962066E-2</c:v>
                </c:pt>
                <c:pt idx="518">
                  <c:v>2.0941597398246421E-2</c:v>
                </c:pt>
                <c:pt idx="519">
                  <c:v>2.0741381867576788E-2</c:v>
                </c:pt>
                <c:pt idx="520">
                  <c:v>2.0191367471254797E-2</c:v>
                </c:pt>
                <c:pt idx="521">
                  <c:v>1.9291554209280658E-2</c:v>
                </c:pt>
                <c:pt idx="522">
                  <c:v>1.8991395499478019E-2</c:v>
                </c:pt>
                <c:pt idx="523">
                  <c:v>1.9615705866417182E-2</c:v>
                </c:pt>
                <c:pt idx="524">
                  <c:v>2.0215030600095517E-2</c:v>
                </c:pt>
                <c:pt idx="525">
                  <c:v>1.9889886903121417E-2</c:v>
                </c:pt>
                <c:pt idx="526">
                  <c:v>1.9090015528101301E-2</c:v>
                </c:pt>
                <c:pt idx="527">
                  <c:v>1.8939771263953329E-2</c:v>
                </c:pt>
                <c:pt idx="528">
                  <c:v>1.9389182198066398E-2</c:v>
                </c:pt>
                <c:pt idx="529">
                  <c:v>1.9313894833701092E-2</c:v>
                </c:pt>
                <c:pt idx="530">
                  <c:v>1.8539009091941842E-2</c:v>
                </c:pt>
                <c:pt idx="531">
                  <c:v>1.8038965962141648E-2</c:v>
                </c:pt>
                <c:pt idx="532">
                  <c:v>1.8013649864298074E-2</c:v>
                </c:pt>
                <c:pt idx="533">
                  <c:v>1.7813434333628406E-2</c:v>
                </c:pt>
                <c:pt idx="534">
                  <c:v>1.7688175056651892E-2</c:v>
                </c:pt>
                <c:pt idx="535">
                  <c:v>1.7812772758373577E-2</c:v>
                </c:pt>
                <c:pt idx="536">
                  <c:v>1.7762471027269137E-2</c:v>
                </c:pt>
                <c:pt idx="537">
                  <c:v>1.7312399163990674E-2</c:v>
                </c:pt>
                <c:pt idx="538">
                  <c:v>1.6737399134407888E-2</c:v>
                </c:pt>
                <c:pt idx="539">
                  <c:v>1.6362283524822586E-2</c:v>
                </c:pt>
                <c:pt idx="540">
                  <c:v>1.6162067994152918E-2</c:v>
                </c:pt>
                <c:pt idx="541">
                  <c:v>1.5711996130874456E-2</c:v>
                </c:pt>
                <c:pt idx="542">
                  <c:v>1.508702483476994E-2</c:v>
                </c:pt>
                <c:pt idx="543">
                  <c:v>1.4786866124967301E-2</c:v>
                </c:pt>
                <c:pt idx="544">
                  <c:v>1.4611636227558429E-2</c:v>
                </c:pt>
                <c:pt idx="545">
                  <c:v>1.4436406330149662E-2</c:v>
                </c:pt>
                <c:pt idx="546">
                  <c:v>1.4760889097958302E-2</c:v>
                </c:pt>
                <c:pt idx="547">
                  <c:v>1.5360213185547197E-2</c:v>
                </c:pt>
                <c:pt idx="548">
                  <c:v>1.5609739053573279E-2</c:v>
                </c:pt>
                <c:pt idx="549">
                  <c:v>1.5309580989860044E-2</c:v>
                </c:pt>
                <c:pt idx="550">
                  <c:v>1.4309825194842401E-2</c:v>
                </c:pt>
                <c:pt idx="551">
                  <c:v>1.3085198054387398E-2</c:v>
                </c:pt>
                <c:pt idx="552">
                  <c:v>1.2460226758282796E-2</c:v>
                </c:pt>
                <c:pt idx="553">
                  <c:v>1.2459896293700101E-2</c:v>
                </c:pt>
                <c:pt idx="554">
                  <c:v>1.2584493995421785E-2</c:v>
                </c:pt>
                <c:pt idx="555">
                  <c:v>1.2809033584097526E-2</c:v>
                </c:pt>
                <c:pt idx="556">
                  <c:v>1.3033573818862726E-2</c:v>
                </c:pt>
                <c:pt idx="557">
                  <c:v>1.3183157153845274E-2</c:v>
                </c:pt>
                <c:pt idx="558">
                  <c:v>1.3407697388610456E-2</c:v>
                </c:pt>
                <c:pt idx="559">
                  <c:v>1.3282438111633961E-2</c:v>
                </c:pt>
                <c:pt idx="560">
                  <c:v>1.2782394981833771E-2</c:v>
                </c:pt>
                <c:pt idx="561">
                  <c:v>1.2956963950077203E-2</c:v>
                </c:pt>
                <c:pt idx="562">
                  <c:v>1.4105972615494764E-2</c:v>
                </c:pt>
                <c:pt idx="563">
                  <c:v>1.4980138668953265E-2</c:v>
                </c:pt>
                <c:pt idx="564">
                  <c:v>1.4555052438935687E-2</c:v>
                </c:pt>
                <c:pt idx="565">
                  <c:v>1.3030598345439619E-2</c:v>
                </c:pt>
                <c:pt idx="566">
                  <c:v>1.1656058051508813E-2</c:v>
                </c:pt>
                <c:pt idx="567">
                  <c:v>1.1305928075184428E-2</c:v>
                </c:pt>
                <c:pt idx="568">
                  <c:v>1.1755339009297466E-2</c:v>
                </c:pt>
                <c:pt idx="569">
                  <c:v>1.2254721209932302E-2</c:v>
                </c:pt>
                <c:pt idx="570">
                  <c:v>1.2529232711219196E-2</c:v>
                </c:pt>
                <c:pt idx="571">
                  <c:v>1.2628844133590611E-2</c:v>
                </c:pt>
                <c:pt idx="572">
                  <c:v>1.2578542402486169E-2</c:v>
                </c:pt>
                <c:pt idx="573">
                  <c:v>1.2353341238555566E-2</c:v>
                </c:pt>
                <c:pt idx="574">
                  <c:v>1.2028197541581537E-2</c:v>
                </c:pt>
                <c:pt idx="575">
                  <c:v>1.167806756525715E-2</c:v>
                </c:pt>
                <c:pt idx="576">
                  <c:v>1.1902607800022315E-2</c:v>
                </c:pt>
                <c:pt idx="577">
                  <c:v>1.3026630832179028E-2</c:v>
                </c:pt>
                <c:pt idx="578">
                  <c:v>1.3725898098900804E-2</c:v>
                </c:pt>
                <c:pt idx="579">
                  <c:v>1.322585432301121E-2</c:v>
                </c:pt>
                <c:pt idx="580">
                  <c:v>1.2875724992776227E-2</c:v>
                </c:pt>
                <c:pt idx="581">
                  <c:v>1.2825423261671786E-2</c:v>
                </c:pt>
                <c:pt idx="582">
                  <c:v>1.1950595632958477E-2</c:v>
                </c:pt>
                <c:pt idx="583">
                  <c:v>1.0700982859242593E-2</c:v>
                </c:pt>
                <c:pt idx="584">
                  <c:v>1.0300882262485916E-2</c:v>
                </c:pt>
                <c:pt idx="585">
                  <c:v>1.0750293196598971E-2</c:v>
                </c:pt>
                <c:pt idx="586">
                  <c:v>1.1249675397233774E-2</c:v>
                </c:pt>
                <c:pt idx="587">
                  <c:v>1.1199373020039928E-2</c:v>
                </c:pt>
                <c:pt idx="588">
                  <c:v>1.0899214956326711E-2</c:v>
                </c:pt>
                <c:pt idx="589">
                  <c:v>1.084891322522227E-2</c:v>
                </c:pt>
                <c:pt idx="590">
                  <c:v>1.099849656020482E-2</c:v>
                </c:pt>
                <c:pt idx="591">
                  <c:v>1.1123094261926505E-2</c:v>
                </c:pt>
                <c:pt idx="592">
                  <c:v>1.1122763151254388E-2</c:v>
                </c:pt>
                <c:pt idx="593">
                  <c:v>1.0472806221888937E-2</c:v>
                </c:pt>
                <c:pt idx="594">
                  <c:v>9.54800732665388E-3</c:v>
                </c:pt>
                <c:pt idx="595">
                  <c:v>9.2978205294624288E-3</c:v>
                </c:pt>
                <c:pt idx="596">
                  <c:v>9.3724463185729263E-3</c:v>
                </c:pt>
                <c:pt idx="597">
                  <c:v>9.2222020544249876E-3</c:v>
                </c:pt>
                <c:pt idx="598">
                  <c:v>8.8720727241900586E-3</c:v>
                </c:pt>
                <c:pt idx="599">
                  <c:v>8.4469864941724808E-3</c:v>
                </c:pt>
                <c:pt idx="600">
                  <c:v>8.296741583935105E-3</c:v>
                </c:pt>
                <c:pt idx="601">
                  <c:v>8.6462099850046631E-3</c:v>
                </c:pt>
                <c:pt idx="602">
                  <c:v>9.1705778189003495E-3</c:v>
                </c:pt>
                <c:pt idx="603">
                  <c:v>9.8448594523612796E-3</c:v>
                </c:pt>
                <c:pt idx="604">
                  <c:v>1.0893924938645905E-2</c:v>
                </c:pt>
                <c:pt idx="605">
                  <c:v>1.1743106004932962E-2</c:v>
                </c:pt>
                <c:pt idx="606">
                  <c:v>1.1567876107524157E-2</c:v>
                </c:pt>
                <c:pt idx="607">
                  <c:v>1.0792991011854327E-2</c:v>
                </c:pt>
                <c:pt idx="608">
                  <c:v>1.0342918502486463E-2</c:v>
                </c:pt>
                <c:pt idx="609">
                  <c:v>1.0367573671164599E-2</c:v>
                </c:pt>
                <c:pt idx="610">
                  <c:v>1.0342257573321075E-2</c:v>
                </c:pt>
                <c:pt idx="611">
                  <c:v>9.692300643955605E-3</c:v>
                </c:pt>
                <c:pt idx="612">
                  <c:v>8.7425154693702278E-3</c:v>
                </c:pt>
                <c:pt idx="613">
                  <c:v>8.5922712052223064E-3</c:v>
                </c:pt>
                <c:pt idx="614">
                  <c:v>9.2915384719440847E-3</c:v>
                </c:pt>
                <c:pt idx="615">
                  <c:v>9.690978139535426E-3</c:v>
                </c:pt>
                <c:pt idx="616">
                  <c:v>9.3158625299501752E-3</c:v>
                </c:pt>
                <c:pt idx="617">
                  <c:v>8.9907188329760752E-3</c:v>
                </c:pt>
                <c:pt idx="618">
                  <c:v>9.1403021679586777E-3</c:v>
                </c:pt>
                <c:pt idx="619">
                  <c:v>9.4148136692455715E-3</c:v>
                </c:pt>
                <c:pt idx="620">
                  <c:v>9.4144825585734393E-3</c:v>
                </c:pt>
                <c:pt idx="621">
                  <c:v>9.0893388615993741E-3</c:v>
                </c:pt>
                <c:pt idx="622">
                  <c:v>8.5393244652774355E-3</c:v>
                </c:pt>
                <c:pt idx="623">
                  <c:v>8.0892526019989922E-3</c:v>
                </c:pt>
                <c:pt idx="624">
                  <c:v>7.9140220585007508E-3</c:v>
                </c:pt>
                <c:pt idx="625">
                  <c:v>7.7887634276136777E-3</c:v>
                </c:pt>
                <c:pt idx="626">
                  <c:v>7.7634473297701189E-3</c:v>
                </c:pt>
                <c:pt idx="627">
                  <c:v>8.0629444643179303E-3</c:v>
                </c:pt>
                <c:pt idx="628">
                  <c:v>8.4373978525589151E-3</c:v>
                </c:pt>
                <c:pt idx="629">
                  <c:v>8.7119093538458609E-3</c:v>
                </c:pt>
                <c:pt idx="630">
                  <c:v>8.8115214223066628E-3</c:v>
                </c:pt>
                <c:pt idx="631">
                  <c:v>8.6113058916369774E-3</c:v>
                </c:pt>
                <c:pt idx="632">
                  <c:v>8.4860466146604654E-3</c:v>
                </c:pt>
                <c:pt idx="633">
                  <c:v>8.7355724826864954E-3</c:v>
                </c:pt>
                <c:pt idx="634">
                  <c:v>9.1100265170169711E-3</c:v>
                </c:pt>
                <c:pt idx="635">
                  <c:v>9.2096385854777384E-3</c:v>
                </c:pt>
                <c:pt idx="636">
                  <c:v>9.0344080419794796E-3</c:v>
                </c:pt>
                <c:pt idx="637">
                  <c:v>8.959120677614207E-3</c:v>
                </c:pt>
                <c:pt idx="638">
                  <c:v>9.1836609123793524E-3</c:v>
                </c:pt>
                <c:pt idx="639">
                  <c:v>9.2333017143184405E-3</c:v>
                </c:pt>
                <c:pt idx="640">
                  <c:v>8.4334303392983243E-3</c:v>
                </c:pt>
                <c:pt idx="641">
                  <c:v>7.0339044121066003E-3</c:v>
                </c:pt>
                <c:pt idx="642">
                  <c:v>6.3339762162194354E-3</c:v>
                </c:pt>
                <c:pt idx="643">
                  <c:v>6.9333009498977168E-3</c:v>
                </c:pt>
                <c:pt idx="644">
                  <c:v>7.7574963829239243E-3</c:v>
                </c:pt>
                <c:pt idx="645">
                  <c:v>7.8571078052953047E-3</c:v>
                </c:pt>
                <c:pt idx="646">
                  <c:v>7.8317917074517112E-3</c:v>
                </c:pt>
                <c:pt idx="647">
                  <c:v>7.9064181426516302E-3</c:v>
                </c:pt>
                <c:pt idx="648">
                  <c:v>7.8311307782863229E-3</c:v>
                </c:pt>
                <c:pt idx="649">
                  <c:v>8.155612900005561E-3</c:v>
                </c:pt>
                <c:pt idx="650">
                  <c:v>8.6300094673794989E-3</c:v>
                </c:pt>
                <c:pt idx="651">
                  <c:v>8.3048657704054337E-3</c:v>
                </c:pt>
                <c:pt idx="652">
                  <c:v>7.6299232077791171E-3</c:v>
                </c:pt>
                <c:pt idx="653">
                  <c:v>7.5796208305852356E-3</c:v>
                </c:pt>
                <c:pt idx="654">
                  <c:v>7.7541897988286862E-3</c:v>
                </c:pt>
                <c:pt idx="655">
                  <c:v>7.6289311679416131E-3</c:v>
                </c:pt>
                <c:pt idx="656">
                  <c:v>7.1788593046631707E-3</c:v>
                </c:pt>
                <c:pt idx="657">
                  <c:v>6.8537149615996674E-3</c:v>
                </c:pt>
                <c:pt idx="658">
                  <c:v>6.8283988637561077E-3</c:v>
                </c:pt>
                <c:pt idx="659">
                  <c:v>7.0279534652604057E-3</c:v>
                </c:pt>
                <c:pt idx="660">
                  <c:v>7.2524937000256039E-3</c:v>
                </c:pt>
                <c:pt idx="661">
                  <c:v>7.0272918900055967E-3</c:v>
                </c:pt>
                <c:pt idx="662">
                  <c:v>6.2274211610748656E-3</c:v>
                </c:pt>
                <c:pt idx="663">
                  <c:v>5.7273780312747102E-3</c:v>
                </c:pt>
                <c:pt idx="664">
                  <c:v>6.1018320656051166E-3</c:v>
                </c:pt>
                <c:pt idx="665">
                  <c:v>6.8510699527592729E-3</c:v>
                </c:pt>
                <c:pt idx="666">
                  <c:v>7.2005383538288319E-3</c:v>
                </c:pt>
                <c:pt idx="667">
                  <c:v>7.0502940896808594E-3</c:v>
                </c:pt>
                <c:pt idx="668">
                  <c:v>6.8001072924894429E-3</c:v>
                </c:pt>
                <c:pt idx="669">
                  <c:v>6.6998336487738138E-3</c:v>
                </c:pt>
                <c:pt idx="670">
                  <c:v>6.5995606511475898E-3</c:v>
                </c:pt>
                <c:pt idx="671">
                  <c:v>6.4243307537388038E-3</c:v>
                </c:pt>
                <c:pt idx="672">
                  <c:v>6.0991870567647048E-3</c:v>
                </c:pt>
                <c:pt idx="673">
                  <c:v>5.674100180657741E-3</c:v>
                </c:pt>
                <c:pt idx="674">
                  <c:v>5.598812816292399E-3</c:v>
                </c:pt>
                <c:pt idx="675">
                  <c:v>5.8983099508402095E-3</c:v>
                </c:pt>
                <c:pt idx="676">
                  <c:v>6.0478932858227599E-3</c:v>
                </c:pt>
                <c:pt idx="677">
                  <c:v>6.0475621751506269E-3</c:v>
                </c:pt>
                <c:pt idx="678">
                  <c:v>6.6468869088289429E-3</c:v>
                </c:pt>
                <c:pt idx="679">
                  <c:v>7.5710248748986301E-3</c:v>
                </c:pt>
                <c:pt idx="680">
                  <c:v>7.7705794764029272E-3</c:v>
                </c:pt>
                <c:pt idx="681">
                  <c:v>7.2705357005133329E-3</c:v>
                </c:pt>
                <c:pt idx="682">
                  <c:v>6.6705500376696113E-3</c:v>
                </c:pt>
                <c:pt idx="683">
                  <c:v>6.4203632404781774E-3</c:v>
                </c:pt>
                <c:pt idx="684">
                  <c:v>6.5699465754607278E-3</c:v>
                </c:pt>
                <c:pt idx="685">
                  <c:v>6.4696729317450987E-3</c:v>
                </c:pt>
                <c:pt idx="686">
                  <c:v>6.2194861345536648E-3</c:v>
                </c:pt>
                <c:pt idx="687">
                  <c:v>6.4939976358405933E-3</c:v>
                </c:pt>
                <c:pt idx="688">
                  <c:v>7.0433511029971618E-3</c:v>
                </c:pt>
                <c:pt idx="689">
                  <c:v>7.2928763249337858E-3</c:v>
                </c:pt>
                <c:pt idx="690">
                  <c:v>7.3675027601337222E-3</c:v>
                </c:pt>
                <c:pt idx="691">
                  <c:v>7.7669424277250296E-3</c:v>
                </c:pt>
                <c:pt idx="692">
                  <c:v>8.890965459881708E-3</c:v>
                </c:pt>
                <c:pt idx="693">
                  <c:v>1.0539686790516766E-2</c:v>
                </c:pt>
                <c:pt idx="694">
                  <c:v>1.2113450575279771E-2</c:v>
                </c:pt>
                <c:pt idx="695">
                  <c:v>1.3437358673523442E-2</c:v>
                </c:pt>
                <c:pt idx="696">
                  <c:v>1.4686309871984516E-2</c:v>
                </c:pt>
                <c:pt idx="697">
                  <c:v>1.5835318537402061E-2</c:v>
                </c:pt>
                <c:pt idx="698">
                  <c:v>1.6434642624990937E-2</c:v>
                </c:pt>
                <c:pt idx="699">
                  <c:v>1.6509269060190873E-2</c:v>
                </c:pt>
                <c:pt idx="700">
                  <c:v>1.6633866761912558E-2</c:v>
                </c:pt>
                <c:pt idx="701">
                  <c:v>1.6758464463634243E-2</c:v>
                </c:pt>
                <c:pt idx="702">
                  <c:v>1.6608219553396867E-2</c:v>
                </c:pt>
                <c:pt idx="703">
                  <c:v>1.6258090223161884E-2</c:v>
                </c:pt>
                <c:pt idx="704">
                  <c:v>1.5783032726622612E-2</c:v>
                </c:pt>
                <c:pt idx="705">
                  <c:v>1.5532845929431126E-2</c:v>
                </c:pt>
                <c:pt idx="706">
                  <c:v>1.5932284950933011E-2</c:v>
                </c:pt>
                <c:pt idx="707">
                  <c:v>1.6556595317872229E-2</c:v>
                </c:pt>
                <c:pt idx="708">
                  <c:v>1.6506293586767751E-2</c:v>
                </c:pt>
                <c:pt idx="709">
                  <c:v>1.6106192990011089E-2</c:v>
                </c:pt>
                <c:pt idx="710">
                  <c:v>1.6080876246078093E-2</c:v>
                </c:pt>
                <c:pt idx="711">
                  <c:v>1.5955617615190987E-2</c:v>
                </c:pt>
                <c:pt idx="712">
                  <c:v>1.5380617585608198E-2</c:v>
                </c:pt>
                <c:pt idx="713">
                  <c:v>1.4880574455807974E-2</c:v>
                </c:pt>
                <c:pt idx="714">
                  <c:v>1.4780300812092344E-2</c:v>
                </c:pt>
                <c:pt idx="715">
                  <c:v>1.4929884147074912E-2</c:v>
                </c:pt>
                <c:pt idx="716">
                  <c:v>1.5004510582274849E-2</c:v>
                </c:pt>
                <c:pt idx="717">
                  <c:v>1.4829280684866027E-2</c:v>
                </c:pt>
                <c:pt idx="718">
                  <c:v>1.460407887484602E-2</c:v>
                </c:pt>
                <c:pt idx="719">
                  <c:v>1.4528791510480712E-2</c:v>
                </c:pt>
                <c:pt idx="720">
                  <c:v>1.4478489779376271E-2</c:v>
                </c:pt>
                <c:pt idx="721">
                  <c:v>1.3978446649576081E-2</c:v>
                </c:pt>
                <c:pt idx="722">
                  <c:v>1.3028661474990702E-2</c:v>
                </c:pt>
                <c:pt idx="723">
                  <c:v>1.2378704545625268E-2</c:v>
                </c:pt>
                <c:pt idx="724">
                  <c:v>1.2428345347564321E-2</c:v>
                </c:pt>
                <c:pt idx="725">
                  <c:v>1.2477986149503375E-2</c:v>
                </c:pt>
                <c:pt idx="726">
                  <c:v>1.2152841806439873E-2</c:v>
                </c:pt>
                <c:pt idx="727">
                  <c:v>1.1652798676639681E-2</c:v>
                </c:pt>
                <c:pt idx="728">
                  <c:v>1.1377626246187366E-2</c:v>
                </c:pt>
                <c:pt idx="729">
                  <c:v>1.1377295781604653E-2</c:v>
                </c:pt>
                <c:pt idx="730">
                  <c:v>1.1177079604845512E-2</c:v>
                </c:pt>
                <c:pt idx="731">
                  <c:v>1.0951878440914978E-2</c:v>
                </c:pt>
                <c:pt idx="732">
                  <c:v>1.0851605443288753E-2</c:v>
                </c:pt>
                <c:pt idx="733">
                  <c:v>1.0301591046966849E-2</c:v>
                </c:pt>
                <c:pt idx="734">
                  <c:v>9.6766191047728579E-3</c:v>
                </c:pt>
                <c:pt idx="735">
                  <c:v>9.9761162393206346E-3</c:v>
                </c:pt>
                <c:pt idx="736">
                  <c:v>1.0400541540172841E-2</c:v>
                </c:pt>
                <c:pt idx="737">
                  <c:v>1.0150354742981373E-2</c:v>
                </c:pt>
                <c:pt idx="738">
                  <c:v>9.8002247666569876E-3</c:v>
                </c:pt>
                <c:pt idx="739">
                  <c:v>9.6249948692482198E-3</c:v>
                </c:pt>
                <c:pt idx="740">
                  <c:v>9.1999086392306074E-3</c:v>
                </c:pt>
                <c:pt idx="741">
                  <c:v>8.8247936757348301E-3</c:v>
                </c:pt>
                <c:pt idx="742">
                  <c:v>8.9244050981061585E-3</c:v>
                </c:pt>
                <c:pt idx="743">
                  <c:v>8.9740459000452293E-3</c:v>
                </c:pt>
                <c:pt idx="744">
                  <c:v>8.2491320708971642E-3</c:v>
                </c:pt>
                <c:pt idx="745">
                  <c:v>7.4742469752273506E-3</c:v>
                </c:pt>
                <c:pt idx="746">
                  <c:v>7.2240601780358994E-3</c:v>
                </c:pt>
                <c:pt idx="747">
                  <c:v>6.8489445684506486E-3</c:v>
                </c:pt>
                <c:pt idx="748">
                  <c:v>6.5487865047374671E-3</c:v>
                </c:pt>
                <c:pt idx="749">
                  <c:v>7.497910104068019E-3</c:v>
                </c:pt>
                <c:pt idx="750">
                  <c:v>9.0966601681813294E-3</c:v>
                </c:pt>
                <c:pt idx="751">
                  <c:v>9.1712859572918269E-3</c:v>
                </c:pt>
                <c:pt idx="752">
                  <c:v>7.72178876357839E-3</c:v>
                </c:pt>
                <c:pt idx="753">
                  <c:v>6.7220329685607023E-3</c:v>
                </c:pt>
                <c:pt idx="754">
                  <c:v>6.8216450370215042E-3</c:v>
                </c:pt>
                <c:pt idx="755">
                  <c:v>7.4209691246103814E-3</c:v>
                </c:pt>
                <c:pt idx="756">
                  <c:v>7.9453369585060322E-3</c:v>
                </c:pt>
                <c:pt idx="757">
                  <c:v>7.7950926943581118E-3</c:v>
                </c:pt>
                <c:pt idx="758">
                  <c:v>6.8952794323839028E-3</c:v>
                </c:pt>
                <c:pt idx="759">
                  <c:v>5.6956379251898014E-3</c:v>
                </c:pt>
                <c:pt idx="760">
                  <c:v>4.7708390299547269E-3</c:v>
                </c:pt>
                <c:pt idx="761">
                  <c:v>4.6955516655893858E-3</c:v>
                </c:pt>
                <c:pt idx="762">
                  <c:v>5.1949338662242231E-3</c:v>
                </c:pt>
                <c:pt idx="763">
                  <c:v>5.6193585209869737E-3</c:v>
                </c:pt>
                <c:pt idx="764">
                  <c:v>6.1687119881435075E-3</c:v>
                </c:pt>
                <c:pt idx="765">
                  <c:v>6.5931372889957143E-3</c:v>
                </c:pt>
                <c:pt idx="766">
                  <c:v>6.3429504918042457E-3</c:v>
                </c:pt>
                <c:pt idx="767">
                  <c:v>5.692992916349407E-3</c:v>
                </c:pt>
                <c:pt idx="768">
                  <c:v>5.0930072535056679E-3</c:v>
                </c:pt>
                <c:pt idx="769">
                  <c:v>5.0676911556621091E-3</c:v>
                </c:pt>
                <c:pt idx="770">
                  <c:v>6.0667860215144259E-3</c:v>
                </c:pt>
                <c:pt idx="771">
                  <c:v>6.9409520749729083E-3</c:v>
                </c:pt>
                <c:pt idx="772">
                  <c:v>6.615808377998844E-3</c:v>
                </c:pt>
                <c:pt idx="773">
                  <c:v>6.0158227151551578E-3</c:v>
                </c:pt>
                <c:pt idx="774">
                  <c:v>6.2153773166594732E-3</c:v>
                </c:pt>
                <c:pt idx="775">
                  <c:v>6.5898307049004927E-3</c:v>
                </c:pt>
                <c:pt idx="776">
                  <c:v>6.0897875751002679E-3</c:v>
                </c:pt>
                <c:pt idx="777">
                  <c:v>5.1899743131260754E-3</c:v>
                </c:pt>
                <c:pt idx="778">
                  <c:v>5.1896438485433995E-3</c:v>
                </c:pt>
                <c:pt idx="779">
                  <c:v>6.0638099020018819E-3</c:v>
                </c:pt>
                <c:pt idx="780">
                  <c:v>6.663134635680198E-3</c:v>
                </c:pt>
                <c:pt idx="781">
                  <c:v>6.6877898043583867E-3</c:v>
                </c:pt>
                <c:pt idx="782">
                  <c:v>6.0878041415146997E-3</c:v>
                </c:pt>
                <c:pt idx="783">
                  <c:v>4.8132057345379332E-3</c:v>
                </c:pt>
                <c:pt idx="784">
                  <c:v>3.6885217732158674E-3</c:v>
                </c:pt>
                <c:pt idx="785">
                  <c:v>3.463320609285316E-3</c:v>
                </c:pt>
                <c:pt idx="786">
                  <c:v>3.9627028099201191E-3</c:v>
                </c:pt>
                <c:pt idx="787">
                  <c:v>4.6619694305524923E-3</c:v>
                </c:pt>
                <c:pt idx="788">
                  <c:v>5.2862797974916739E-3</c:v>
                </c:pt>
                <c:pt idx="789">
                  <c:v>5.5857769320394853E-3</c:v>
                </c:pt>
                <c:pt idx="790">
                  <c:v>5.6104321007176732E-3</c:v>
                </c:pt>
                <c:pt idx="791">
                  <c:v>5.7600147896107847E-3</c:v>
                </c:pt>
                <c:pt idx="792">
                  <c:v>5.8596268580716039E-3</c:v>
                </c:pt>
                <c:pt idx="793">
                  <c:v>5.4845118945757746E-3</c:v>
                </c:pt>
                <c:pt idx="794">
                  <c:v>5.1343825643408447E-3</c:v>
                </c:pt>
                <c:pt idx="795">
                  <c:v>5.2090089995407811E-3</c:v>
                </c:pt>
                <c:pt idx="796">
                  <c:v>5.333606055173027E-3</c:v>
                </c:pt>
                <c:pt idx="797">
                  <c:v>5.7080600895034169E-3</c:v>
                </c:pt>
                <c:pt idx="798">
                  <c:v>6.8570687549210129E-3</c:v>
                </c:pt>
                <c:pt idx="799">
                  <c:v>8.08103432012117E-3</c:v>
                </c:pt>
                <c:pt idx="800">
                  <c:v>8.3555451753186596E-3</c:v>
                </c:pt>
                <c:pt idx="801">
                  <c:v>7.8804876787793854E-3</c:v>
                </c:pt>
                <c:pt idx="802">
                  <c:v>7.9800997472401526E-3</c:v>
                </c:pt>
                <c:pt idx="803">
                  <c:v>9.3289934787447581E-3</c:v>
                </c:pt>
                <c:pt idx="804">
                  <c:v>1.0752843463942502E-2</c:v>
                </c:pt>
                <c:pt idx="805">
                  <c:v>1.0677556099577143E-2</c:v>
                </c:pt>
                <c:pt idx="806">
                  <c:v>9.0531594730376141E-3</c:v>
                </c:pt>
                <c:pt idx="807">
                  <c:v>6.9540358145413856E-3</c:v>
                </c:pt>
                <c:pt idx="808">
                  <c:v>5.3796098084341309E-3</c:v>
                </c:pt>
                <c:pt idx="809">
                  <c:v>4.5047821797208221E-3</c:v>
                </c:pt>
                <c:pt idx="810">
                  <c:v>4.0796959497032617E-3</c:v>
                </c:pt>
                <c:pt idx="811">
                  <c:v>3.7795378859900629E-3</c:v>
                </c:pt>
                <c:pt idx="812">
                  <c:v>3.8041924085788128E-3</c:v>
                </c:pt>
                <c:pt idx="813">
                  <c:v>4.2536033426918678E-3</c:v>
                </c:pt>
                <c:pt idx="814">
                  <c:v>4.5281148439788137E-3</c:v>
                </c:pt>
                <c:pt idx="815">
                  <c:v>4.5777556459178671E-3</c:v>
                </c:pt>
                <c:pt idx="816">
                  <c:v>4.8022952345936091E-3</c:v>
                </c:pt>
                <c:pt idx="817">
                  <c:v>4.926892936315294E-3</c:v>
                </c:pt>
                <c:pt idx="818">
                  <c:v>4.6517205058629772E-3</c:v>
                </c:pt>
                <c:pt idx="819">
                  <c:v>4.2016486425845347E-3</c:v>
                </c:pt>
                <c:pt idx="820">
                  <c:v>3.7016048666949049E-3</c:v>
                </c:pt>
                <c:pt idx="821">
                  <c:v>3.526374969286102E-3</c:v>
                </c:pt>
                <c:pt idx="822">
                  <c:v>4.0757284364426527E-3</c:v>
                </c:pt>
                <c:pt idx="823">
                  <c:v>4.6000962703383209E-3</c:v>
                </c:pt>
                <c:pt idx="824">
                  <c:v>4.0500812279269435E-3</c:v>
                </c:pt>
                <c:pt idx="825">
                  <c:v>2.900411633344029E-3</c:v>
                </c:pt>
                <c:pt idx="826">
                  <c:v>2.00059837136982E-3</c:v>
                </c:pt>
                <c:pt idx="827">
                  <c:v>1.5255408748304944E-3</c:v>
                </c:pt>
                <c:pt idx="828">
                  <c:v>1.7001091969845055E-3</c:v>
                </c:pt>
                <c:pt idx="829">
                  <c:v>2.0495775980540472E-3</c:v>
                </c:pt>
                <c:pt idx="830">
                  <c:v>1.7744051676017482E-3</c:v>
                </c:pt>
                <c:pt idx="831">
                  <c:v>1.2493764045406748E-3</c:v>
                </c:pt>
                <c:pt idx="832">
                  <c:v>1.0741458610424154E-3</c:v>
                </c:pt>
                <c:pt idx="833">
                  <c:v>1.0738153964597388E-3</c:v>
                </c:pt>
                <c:pt idx="834">
                  <c:v>9.7354239883353161E-4</c:v>
                </c:pt>
                <c:pt idx="835">
                  <c:v>5.4845616881597141E-4</c:v>
                </c:pt>
                <c:pt idx="836">
                  <c:v>4.8412392926324409E-5</c:v>
                </c:pt>
                <c:pt idx="837">
                  <c:v>9.805319486539577E-5</c:v>
                </c:pt>
                <c:pt idx="838">
                  <c:v>2.9760779636969363E-4</c:v>
                </c:pt>
                <c:pt idx="839">
                  <c:v>3.2226296504789969E-4</c:v>
                </c:pt>
                <c:pt idx="840">
                  <c:v>5.7178818698452394E-4</c:v>
                </c:pt>
                <c:pt idx="841">
                  <c:v>9.4624222131493103E-4</c:v>
                </c:pt>
                <c:pt idx="842">
                  <c:v>1.3206962556453902E-3</c:v>
                </c:pt>
                <c:pt idx="843">
                  <c:v>2.1698773219324288E-3</c:v>
                </c:pt>
                <c:pt idx="844">
                  <c:v>3.2938997079996683E-3</c:v>
                </c:pt>
                <c:pt idx="845">
                  <c:v>4.2180376740693724E-3</c:v>
                </c:pt>
                <c:pt idx="846">
                  <c:v>5.5919170388347905E-3</c:v>
                </c:pt>
                <c:pt idx="847">
                  <c:v>7.7903223012091277E-3</c:v>
                </c:pt>
                <c:pt idx="848">
                  <c:v>1.0138641363148657E-2</c:v>
                </c:pt>
                <c:pt idx="849">
                  <c:v>1.1912290213998655E-2</c:v>
                </c:pt>
                <c:pt idx="850">
                  <c:v>1.2986341979633567E-2</c:v>
                </c:pt>
                <c:pt idx="851">
                  <c:v>1.378555177939891E-2</c:v>
                </c:pt>
                <c:pt idx="852">
                  <c:v>1.4010092014164073E-2</c:v>
                </c:pt>
                <c:pt idx="853">
                  <c:v>1.2985349939796064E-2</c:v>
                </c:pt>
                <c:pt idx="854">
                  <c:v>1.1161068247169509E-2</c:v>
                </c:pt>
                <c:pt idx="855">
                  <c:v>9.7365566867169372E-3</c:v>
                </c:pt>
                <c:pt idx="856">
                  <c:v>9.3364560899602596E-3</c:v>
                </c:pt>
                <c:pt idx="857">
                  <c:v>9.8858089110273901E-3</c:v>
                </c:pt>
                <c:pt idx="858">
                  <c:v>1.1084788842966681E-2</c:v>
                </c:pt>
                <c:pt idx="859">
                  <c:v>1.2408696941210369E-2</c:v>
                </c:pt>
                <c:pt idx="860">
                  <c:v>1.3232892374236542E-2</c:v>
                </c:pt>
                <c:pt idx="861">
                  <c:v>1.363233139573841E-2</c:v>
                </c:pt>
                <c:pt idx="862">
                  <c:v>1.3931828530286204E-2</c:v>
                </c:pt>
                <c:pt idx="863">
                  <c:v>1.3931498065703528E-2</c:v>
                </c:pt>
                <c:pt idx="864">
                  <c:v>1.4156038300468708E-2</c:v>
                </c:pt>
                <c:pt idx="865">
                  <c:v>1.5454960119362074E-2</c:v>
                </c:pt>
                <c:pt idx="866">
                  <c:v>1.9327402810215027E-2</c:v>
                </c:pt>
                <c:pt idx="867">
                  <c:v>2.7322474989112319E-2</c:v>
                </c:pt>
                <c:pt idx="868">
                  <c:v>3.5717317300183647E-2</c:v>
                </c:pt>
                <c:pt idx="869">
                  <c:v>3.7715836850381504E-2</c:v>
                </c:pt>
                <c:pt idx="870">
                  <c:v>3.4042618296450187E-2</c:v>
                </c:pt>
                <c:pt idx="871">
                  <c:v>3.0419371009040633E-2</c:v>
                </c:pt>
                <c:pt idx="872">
                  <c:v>2.7795549052066042E-2</c:v>
                </c:pt>
                <c:pt idx="873">
                  <c:v>2.5146740815741163E-2</c:v>
                </c:pt>
                <c:pt idx="874">
                  <c:v>2.3347444756375492E-2</c:v>
                </c:pt>
                <c:pt idx="875">
                  <c:v>2.2622530927227408E-2</c:v>
                </c:pt>
                <c:pt idx="876">
                  <c:v>2.2522257929601202E-2</c:v>
                </c:pt>
                <c:pt idx="877">
                  <c:v>2.2746797518276945E-2</c:v>
                </c:pt>
                <c:pt idx="878">
                  <c:v>2.2896380853259526E-2</c:v>
                </c:pt>
                <c:pt idx="879">
                  <c:v>2.2796107855633321E-2</c:v>
                </c:pt>
                <c:pt idx="880">
                  <c:v>2.2545921058441904E-2</c:v>
                </c:pt>
                <c:pt idx="881">
                  <c:v>2.2170805448856638E-2</c:v>
                </c:pt>
                <c:pt idx="882">
                  <c:v>2.2620216382969693E-2</c:v>
                </c:pt>
                <c:pt idx="883">
                  <c:v>2.4468822779691757E-2</c:v>
                </c:pt>
                <c:pt idx="884">
                  <c:v>2.6267457909892059E-2</c:v>
                </c:pt>
                <c:pt idx="885">
                  <c:v>2.7466437195741929E-2</c:v>
                </c:pt>
                <c:pt idx="886">
                  <c:v>2.901521599333351E-2</c:v>
                </c:pt>
                <c:pt idx="887">
                  <c:v>3.0563994790925038E-2</c:v>
                </c:pt>
                <c:pt idx="888">
                  <c:v>3.0563664326342378E-2</c:v>
                </c:pt>
                <c:pt idx="889">
                  <c:v>2.8714396354365467E-2</c:v>
                </c:pt>
                <c:pt idx="890">
                  <c:v>2.6115560030651793E-2</c:v>
                </c:pt>
                <c:pt idx="891">
                  <c:v>2.4141364538459959E-2</c:v>
                </c:pt>
                <c:pt idx="892">
                  <c:v>2.3366479442790161E-2</c:v>
                </c:pt>
                <c:pt idx="893">
                  <c:v>2.3116291999509271E-2</c:v>
                </c:pt>
                <c:pt idx="894">
                  <c:v>2.2541291969926432E-2</c:v>
                </c:pt>
                <c:pt idx="895">
                  <c:v>2.1816378140778386E-2</c:v>
                </c:pt>
                <c:pt idx="896">
                  <c:v>2.1441263177282555E-2</c:v>
                </c:pt>
                <c:pt idx="897">
                  <c:v>2.1440932712699898E-2</c:v>
                </c:pt>
                <c:pt idx="898">
                  <c:v>2.1765414834419135E-2</c:v>
                </c:pt>
                <c:pt idx="899">
                  <c:v>2.1690127470053812E-2</c:v>
                </c:pt>
                <c:pt idx="900">
                  <c:v>2.0690371675036123E-2</c:v>
                </c:pt>
                <c:pt idx="901">
                  <c:v>2.0340242344801175E-2</c:v>
                </c:pt>
                <c:pt idx="902">
                  <c:v>2.1464264730868415E-2</c:v>
                </c:pt>
                <c:pt idx="903">
                  <c:v>2.1538891166068351E-2</c:v>
                </c:pt>
                <c:pt idx="904">
                  <c:v>1.9139939908441671E-2</c:v>
                </c:pt>
                <c:pt idx="905">
                  <c:v>1.7140758782988954E-2</c:v>
                </c:pt>
                <c:pt idx="906">
                  <c:v>1.7390284004925594E-2</c:v>
                </c:pt>
                <c:pt idx="907">
                  <c:v>1.8164508171430019E-2</c:v>
                </c:pt>
                <c:pt idx="908">
                  <c:v>1.866389037206484E-2</c:v>
                </c:pt>
                <c:pt idx="909">
                  <c:v>1.9762927770960653E-2</c:v>
                </c:pt>
                <c:pt idx="910">
                  <c:v>2.1211763389419262E-2</c:v>
                </c:pt>
                <c:pt idx="911">
                  <c:v>2.1611203057010569E-2</c:v>
                </c:pt>
                <c:pt idx="912">
                  <c:v>2.0636432895253767E-2</c:v>
                </c:pt>
                <c:pt idx="913">
                  <c:v>1.8912093735670672E-2</c:v>
                </c:pt>
                <c:pt idx="914">
                  <c:v>1.751256716238956E-2</c:v>
                </c:pt>
                <c:pt idx="915">
                  <c:v>1.7936992463241753E-2</c:v>
                </c:pt>
                <c:pt idx="916">
                  <c:v>1.9835570126485565E-2</c:v>
                </c:pt>
                <c:pt idx="917">
                  <c:v>2.1259420757772731E-2</c:v>
                </c:pt>
                <c:pt idx="918">
                  <c:v>2.1583902879491971E-2</c:v>
                </c:pt>
                <c:pt idx="919">
                  <c:v>2.0734060884039545E-2</c:v>
                </c:pt>
                <c:pt idx="920">
                  <c:v>1.8884793558152087E-2</c:v>
                </c:pt>
                <c:pt idx="921">
                  <c:v>1.8334779161830149E-2</c:v>
                </c:pt>
                <c:pt idx="922">
                  <c:v>2.0308313078767175E-2</c:v>
                </c:pt>
                <c:pt idx="923">
                  <c:v>2.2206890742010953E-2</c:v>
                </c:pt>
                <c:pt idx="924">
                  <c:v>2.2331488443732655E-2</c:v>
                </c:pt>
                <c:pt idx="925">
                  <c:v>2.1956373480236827E-2</c:v>
                </c:pt>
                <c:pt idx="926">
                  <c:v>2.2180913068912567E-2</c:v>
                </c:pt>
                <c:pt idx="927">
                  <c:v>2.2205568237590775E-2</c:v>
                </c:pt>
                <c:pt idx="928">
                  <c:v>2.1455668775181808E-2</c:v>
                </c:pt>
                <c:pt idx="929">
                  <c:v>2.0955625645381636E-2</c:v>
                </c:pt>
                <c:pt idx="930">
                  <c:v>2.0730423835361611E-2</c:v>
                </c:pt>
                <c:pt idx="931">
                  <c:v>2.050522267143106E-2</c:v>
                </c:pt>
                <c:pt idx="932">
                  <c:v>2.1279446837935468E-2</c:v>
                </c:pt>
                <c:pt idx="933">
                  <c:v>2.2303527337048684E-2</c:v>
                </c:pt>
                <c:pt idx="934">
                  <c:v>2.2578038192246176E-2</c:v>
                </c:pt>
                <c:pt idx="935">
                  <c:v>2.3127391659402707E-2</c:v>
                </c:pt>
                <c:pt idx="936">
                  <c:v>2.4176457791776792E-2</c:v>
                </c:pt>
                <c:pt idx="937">
                  <c:v>2.5150567024368208E-2</c:v>
                </c:pt>
                <c:pt idx="938">
                  <c:v>2.66243882760877E-2</c:v>
                </c:pt>
                <c:pt idx="939">
                  <c:v>2.7873339474548776E-2</c:v>
                </c:pt>
                <c:pt idx="940">
                  <c:v>2.7098454378878943E-2</c:v>
                </c:pt>
                <c:pt idx="941">
                  <c:v>2.4099847922991267E-2</c:v>
                </c:pt>
                <c:pt idx="942">
                  <c:v>2.0426628722970512E-2</c:v>
                </c:pt>
                <c:pt idx="943">
                  <c:v>1.8577361397083058E-2</c:v>
                </c:pt>
                <c:pt idx="944">
                  <c:v>1.6927979137282612E-2</c:v>
                </c:pt>
                <c:pt idx="945">
                  <c:v>1.2780033551394683E-2</c:v>
                </c:pt>
                <c:pt idx="946">
                  <c:v>1.2230018508983306E-2</c:v>
                </c:pt>
                <c:pt idx="947">
                  <c:v>1.9725378022663099E-2</c:v>
                </c:pt>
                <c:pt idx="948">
                  <c:v>2.9694315229169547E-2</c:v>
                </c:pt>
                <c:pt idx="949">
                  <c:v>3.7264631642631954E-2</c:v>
                </c:pt>
                <c:pt idx="950">
                  <c:v>4.1336959399571917E-2</c:v>
                </c:pt>
                <c:pt idx="951">
                  <c:v>4.3585335282378526E-2</c:v>
                </c:pt>
                <c:pt idx="952">
                  <c:v>4.4134688749535078E-2</c:v>
                </c:pt>
                <c:pt idx="953">
                  <c:v>3.1741484187558407E-2</c:v>
                </c:pt>
                <c:pt idx="954">
                  <c:v>1.3836093110125756E-3</c:v>
                </c:pt>
                <c:pt idx="955">
                  <c:v>-2.2777829162925672E-2</c:v>
                </c:pt>
                <c:pt idx="956">
                  <c:v>-2.3452771725551973E-2</c:v>
                </c:pt>
                <c:pt idx="957">
                  <c:v>-1.3508820152306426E-2</c:v>
                </c:pt>
                <c:pt idx="958">
                  <c:v>-6.5131733038441362E-3</c:v>
                </c:pt>
                <c:pt idx="959">
                  <c:v>-4.2148261545157679E-3</c:v>
                </c:pt>
                <c:pt idx="960">
                  <c:v>-3.8403721201853177E-3</c:v>
                </c:pt>
                <c:pt idx="961">
                  <c:v>-4.4653434162898959E-3</c:v>
                </c:pt>
                <c:pt idx="962">
                  <c:v>-6.2646394756555677E-3</c:v>
                </c:pt>
                <c:pt idx="963">
                  <c:v>-6.9895539508930725E-3</c:v>
                </c:pt>
                <c:pt idx="964">
                  <c:v>-6.0654159848234027E-3</c:v>
                </c:pt>
                <c:pt idx="965">
                  <c:v>-6.8403010804932076E-3</c:v>
                </c:pt>
                <c:pt idx="966">
                  <c:v>-1.0813347233555037E-2</c:v>
                </c:pt>
                <c:pt idx="967">
                  <c:v>-1.4486566433575793E-2</c:v>
                </c:pt>
                <c:pt idx="968">
                  <c:v>-1.391222733315834E-2</c:v>
                </c:pt>
                <c:pt idx="969">
                  <c:v>-1.0339612241435918E-2</c:v>
                </c:pt>
                <c:pt idx="970">
                  <c:v>-6.7919827829743418E-3</c:v>
                </c:pt>
                <c:pt idx="971">
                  <c:v>-3.4442390366892579E-3</c:v>
                </c:pt>
                <c:pt idx="972">
                  <c:v>3.4478887288129012E-6</c:v>
                </c:pt>
                <c:pt idx="973">
                  <c:v>3.0263790487119828E-3</c:v>
                </c:pt>
                <c:pt idx="974">
                  <c:v>6.0493102086951875E-3</c:v>
                </c:pt>
                <c:pt idx="975">
                  <c:v>9.4720108547629283E-3</c:v>
                </c:pt>
                <c:pt idx="976">
                  <c:v>1.2270071315398224E-2</c:v>
                </c:pt>
                <c:pt idx="977">
                  <c:v>1.3618965046902794E-2</c:v>
                </c:pt>
                <c:pt idx="978">
                  <c:v>1.4068375981015841E-2</c:v>
                </c:pt>
                <c:pt idx="979">
                  <c:v>1.4367872469474213E-2</c:v>
                </c:pt>
                <c:pt idx="980">
                  <c:v>1.4942211569891664E-2</c:v>
                </c:pt>
                <c:pt idx="981">
                  <c:v>1.5766407002917829E-2</c:v>
                </c:pt>
                <c:pt idx="982">
                  <c:v>1.6015932870943907E-2</c:v>
                </c:pt>
                <c:pt idx="983">
                  <c:v>1.5740759794402134E-2</c:v>
                </c:pt>
                <c:pt idx="984">
                  <c:v>1.5840371862862947E-2</c:v>
                </c:pt>
                <c:pt idx="985">
                  <c:v>1.5690127598714982E-2</c:v>
                </c:pt>
                <c:pt idx="986">
                  <c:v>1.3391118874131814E-2</c:v>
                </c:pt>
                <c:pt idx="987">
                  <c:v>9.3930864417196887E-3</c:v>
                </c:pt>
                <c:pt idx="988">
                  <c:v>7.1190633503973502E-3</c:v>
                </c:pt>
                <c:pt idx="989">
                  <c:v>8.6428565147280544E-3</c:v>
                </c:pt>
                <c:pt idx="990">
                  <c:v>1.1540859508406847E-2</c:v>
                </c:pt>
                <c:pt idx="991">
                  <c:v>1.3439436525561231E-2</c:v>
                </c:pt>
                <c:pt idx="992">
                  <c:v>1.5138129122718046E-2</c:v>
                </c:pt>
                <c:pt idx="993">
                  <c:v>1.7286563118570582E-2</c:v>
                </c:pt>
                <c:pt idx="994">
                  <c:v>1.8410586150727288E-2</c:v>
                </c:pt>
                <c:pt idx="995">
                  <c:v>1.8410255040055154E-2</c:v>
                </c:pt>
                <c:pt idx="996">
                  <c:v>1.8684766541342074E-2</c:v>
                </c:pt>
                <c:pt idx="997">
                  <c:v>1.9309076908281257E-2</c:v>
                </c:pt>
                <c:pt idx="998">
                  <c:v>1.9383703343481194E-2</c:v>
                </c:pt>
                <c:pt idx="999">
                  <c:v>1.8708760780854858E-2</c:v>
                </c:pt>
                <c:pt idx="1000">
                  <c:v>1.8333645171269626E-2</c:v>
                </c:pt>
                <c:pt idx="1001">
                  <c:v>1.8383285973208686E-2</c:v>
                </c:pt>
                <c:pt idx="1002">
                  <c:v>1.7608400877538875E-2</c:v>
                </c:pt>
                <c:pt idx="1003">
                  <c:v>1.6183889317086302E-2</c:v>
                </c:pt>
                <c:pt idx="1004">
                  <c:v>1.5808773707501052E-2</c:v>
                </c:pt>
                <c:pt idx="1005">
                  <c:v>1.6982768006179486E-2</c:v>
                </c:pt>
                <c:pt idx="1006">
                  <c:v>1.8581518070292798E-2</c:v>
                </c:pt>
                <c:pt idx="1007">
                  <c:v>1.9405713503318961E-2</c:v>
                </c:pt>
                <c:pt idx="1008">
                  <c:v>2.1054434187864606E-2</c:v>
                </c:pt>
                <c:pt idx="1009">
                  <c:v>2.7750253437196417E-2</c:v>
                </c:pt>
                <c:pt idx="1010">
                  <c:v>3.661982278022434E-2</c:v>
                </c:pt>
                <c:pt idx="1011">
                  <c:v>3.7868773978685377E-2</c:v>
                </c:pt>
                <c:pt idx="1012">
                  <c:v>3.1721977085838002E-2</c:v>
                </c:pt>
                <c:pt idx="1013">
                  <c:v>2.7499074600167463E-2</c:v>
                </c:pt>
                <c:pt idx="1014">
                  <c:v>2.6724189504497647E-2</c:v>
                </c:pt>
                <c:pt idx="1015">
                  <c:v>2.6174175108175692E-2</c:v>
                </c:pt>
                <c:pt idx="1016">
                  <c:v>2.5299346833372944E-2</c:v>
                </c:pt>
                <c:pt idx="1017">
                  <c:v>2.5848700300529496E-2</c:v>
                </c:pt>
                <c:pt idx="1018">
                  <c:v>2.7722292330512426E-2</c:v>
                </c:pt>
                <c:pt idx="1019">
                  <c:v>2.7247234833973101E-2</c:v>
                </c:pt>
                <c:pt idx="1020">
                  <c:v>2.387384323308285E-2</c:v>
                </c:pt>
                <c:pt idx="1021">
                  <c:v>2.1175064376325665E-2</c:v>
                </c:pt>
                <c:pt idx="1022">
                  <c:v>1.9975423515220976E-2</c:v>
                </c:pt>
                <c:pt idx="1023">
                  <c:v>1.9350452219116406E-2</c:v>
                </c:pt>
                <c:pt idx="1024">
                  <c:v>1.9550006174531284E-2</c:v>
                </c:pt>
                <c:pt idx="1025">
                  <c:v>1.9899474575600842E-2</c:v>
                </c:pt>
                <c:pt idx="1026">
                  <c:v>1.8350034848843903E-2</c:v>
                </c:pt>
                <c:pt idx="1027">
                  <c:v>1.5351428392956208E-2</c:v>
                </c:pt>
                <c:pt idx="1028">
                  <c:v>1.4126801252501207E-2</c:v>
                </c:pt>
                <c:pt idx="1029">
                  <c:v>1.4851054152483893E-2</c:v>
                </c:pt>
                <c:pt idx="1030">
                  <c:v>1.5025623120727326E-2</c:v>
                </c:pt>
                <c:pt idx="1031">
                  <c:v>1.5475034054840372E-2</c:v>
                </c:pt>
                <c:pt idx="1032">
                  <c:v>1.6998826573081612E-2</c:v>
                </c:pt>
                <c:pt idx="1033">
                  <c:v>1.5924113878281295E-2</c:v>
                </c:pt>
                <c:pt idx="1034">
                  <c:v>1.2325852224132608E-2</c:v>
                </c:pt>
                <c:pt idx="1035">
                  <c:v>1.0951311930201794E-2</c:v>
                </c:pt>
                <c:pt idx="1036">
                  <c:v>1.2525075714964792E-2</c:v>
                </c:pt>
                <c:pt idx="1037">
                  <c:v>1.4673509710817345E-2</c:v>
                </c:pt>
                <c:pt idx="1038">
                  <c:v>1.6871914973191657E-2</c:v>
                </c:pt>
                <c:pt idx="1039">
                  <c:v>1.9320176568174717E-2</c:v>
                </c:pt>
                <c:pt idx="1040">
                  <c:v>2.0519155854024588E-2</c:v>
                </c:pt>
                <c:pt idx="1041">
                  <c:v>2.0368911589876651E-2</c:v>
                </c:pt>
                <c:pt idx="1042">
                  <c:v>2.1392992088989832E-2</c:v>
                </c:pt>
                <c:pt idx="1043">
                  <c:v>2.434096634919039E-2</c:v>
                </c:pt>
                <c:pt idx="1044">
                  <c:v>2.7963552061345123E-2</c:v>
                </c:pt>
                <c:pt idx="1045">
                  <c:v>3.251060685024168E-2</c:v>
                </c:pt>
                <c:pt idx="1046">
                  <c:v>3.753238867109486E-2</c:v>
                </c:pt>
                <c:pt idx="1047">
                  <c:v>3.7332173140425168E-2</c:v>
                </c:pt>
                <c:pt idx="1048">
                  <c:v>2.7437531258446543E-2</c:v>
                </c:pt>
                <c:pt idx="1049">
                  <c:v>1.6018766393643982E-2</c:v>
                </c:pt>
                <c:pt idx="1050">
                  <c:v>1.1995748974060414E-2</c:v>
                </c:pt>
                <c:pt idx="1051">
                  <c:v>1.1895475976434226E-2</c:v>
                </c:pt>
                <c:pt idx="1052">
                  <c:v>1.1195547780547033E-2</c:v>
                </c:pt>
                <c:pt idx="1053">
                  <c:v>1.0045877539874655E-2</c:v>
                </c:pt>
                <c:pt idx="1054">
                  <c:v>8.6713372459438394E-3</c:v>
                </c:pt>
                <c:pt idx="1055">
                  <c:v>7.1218975191868986E-3</c:v>
                </c:pt>
                <c:pt idx="1056">
                  <c:v>5.272630193299461E-3</c:v>
                </c:pt>
                <c:pt idx="1057">
                  <c:v>2.3489799911049431E-3</c:v>
                </c:pt>
                <c:pt idx="1058">
                  <c:v>0</c:v>
                </c:pt>
                <c:pt idx="1059">
                  <c:v>1.1993103965220028E-3</c:v>
                </c:pt>
                <c:pt idx="1060">
                  <c:v>5.1970117182619955E-3</c:v>
                </c:pt>
                <c:pt idx="1061">
                  <c:v>7.84548884391475E-3</c:v>
                </c:pt>
                <c:pt idx="1062">
                  <c:v>7.8704744771756242E-3</c:v>
                </c:pt>
                <c:pt idx="1063">
                  <c:v>7.1209054793493695E-3</c:v>
                </c:pt>
                <c:pt idx="1064">
                  <c:v>6.1464657821752493E-3</c:v>
                </c:pt>
                <c:pt idx="1065">
                  <c:v>5.2219973515228776E-3</c:v>
                </c:pt>
                <c:pt idx="1066">
                  <c:v>5.3219398845663736E-3</c:v>
                </c:pt>
                <c:pt idx="1067">
                  <c:v>6.1964370486969978E-3</c:v>
                </c:pt>
                <c:pt idx="1068">
                  <c:v>7.4207330784798742E-3</c:v>
                </c:pt>
                <c:pt idx="1069">
                  <c:v>8.6950003747844999E-3</c:v>
                </c:pt>
                <c:pt idx="1070">
                  <c:v>8.8199285410888693E-3</c:v>
                </c:pt>
                <c:pt idx="1071">
                  <c:v>7.3957474452190008E-3</c:v>
                </c:pt>
                <c:pt idx="1072">
                  <c:v>6.0215376158708712E-3</c:v>
                </c:pt>
                <c:pt idx="1073">
                  <c:v>5.7466956500012486E-3</c:v>
                </c:pt>
                <c:pt idx="1074">
                  <c:v>5.996551982609997E-3</c:v>
                </c:pt>
                <c:pt idx="1075">
                  <c:v>6.2963795817405025E-3</c:v>
                </c:pt>
                <c:pt idx="1076">
                  <c:v>6.4462933813057462E-3</c:v>
                </c:pt>
                <c:pt idx="1077">
                  <c:v>6.3463508482622501E-3</c:v>
                </c:pt>
                <c:pt idx="1078">
                  <c:v>6.3463508482622501E-3</c:v>
                </c:pt>
                <c:pt idx="1079">
                  <c:v>6.7211353471753775E-3</c:v>
                </c:pt>
                <c:pt idx="1080">
                  <c:v>7.3207905454363703E-3</c:v>
                </c:pt>
                <c:pt idx="1081">
                  <c:v>7.4707043450016226E-3</c:v>
                </c:pt>
                <c:pt idx="1082">
                  <c:v>6.6961497139144946E-3</c:v>
                </c:pt>
                <c:pt idx="1083">
                  <c:v>5.7966669165229971E-3</c:v>
                </c:pt>
                <c:pt idx="1084">
                  <c:v>6.0964945156535017E-3</c:v>
                </c:pt>
                <c:pt idx="1085">
                  <c:v>7.5206756115233702E-3</c:v>
                </c:pt>
                <c:pt idx="1086">
                  <c:v>8.9198710741323732E-3</c:v>
                </c:pt>
                <c:pt idx="1087">
                  <c:v>9.3696124728281233E-3</c:v>
                </c:pt>
                <c:pt idx="1088">
                  <c:v>8.8698998076106265E-3</c:v>
                </c:pt>
                <c:pt idx="1089">
                  <c:v>8.3452015091322468E-3</c:v>
                </c:pt>
                <c:pt idx="1090">
                  <c:v>8.3452015091322468E-3</c:v>
                </c:pt>
                <c:pt idx="1091">
                  <c:v>8.4951153086974991E-3</c:v>
                </c:pt>
                <c:pt idx="1092">
                  <c:v>8.2702446093496241E-3</c:v>
                </c:pt>
                <c:pt idx="1093">
                  <c:v>7.9704170102191194E-3</c:v>
                </c:pt>
                <c:pt idx="1094">
                  <c:v>8.1703020763061202E-3</c:v>
                </c:pt>
                <c:pt idx="1095">
                  <c:v>8.4701296754366249E-3</c:v>
                </c:pt>
                <c:pt idx="1096">
                  <c:v>8.1952877095670031E-3</c:v>
                </c:pt>
                <c:pt idx="1097">
                  <c:v>7.5456612447842445E-3</c:v>
                </c:pt>
                <c:pt idx="1098">
                  <c:v>7.2208480123928743E-3</c:v>
                </c:pt>
                <c:pt idx="1099">
                  <c:v>7.3957474452190008E-3</c:v>
                </c:pt>
                <c:pt idx="1100">
                  <c:v>7.7705319441321273E-3</c:v>
                </c:pt>
                <c:pt idx="1101">
                  <c:v>8.1203308097843718E-3</c:v>
                </c:pt>
                <c:pt idx="1102">
                  <c:v>8.2452589760887499E-3</c:v>
                </c:pt>
                <c:pt idx="1103">
                  <c:v>8.1203308097843718E-3</c:v>
                </c:pt>
                <c:pt idx="1104">
                  <c:v>7.8954601104364967E-3</c:v>
                </c:pt>
                <c:pt idx="1105">
                  <c:v>7.6955750443494968E-3</c:v>
                </c:pt>
                <c:pt idx="1106">
                  <c:v>7.6456037778277492E-3</c:v>
                </c:pt>
                <c:pt idx="1107">
                  <c:v>7.84548884391475E-3</c:v>
                </c:pt>
                <c:pt idx="1108">
                  <c:v>7.9704170102191194E-3</c:v>
                </c:pt>
                <c:pt idx="1109">
                  <c:v>7.4457187117407484E-3</c:v>
                </c:pt>
                <c:pt idx="1110">
                  <c:v>6.646178447392747E-3</c:v>
                </c:pt>
                <c:pt idx="1111">
                  <c:v>6.1464657821752493E-3</c:v>
                </c:pt>
                <c:pt idx="1112">
                  <c:v>5.9715663493491236E-3</c:v>
                </c:pt>
                <c:pt idx="1113">
                  <c:v>5.8216525497838704E-3</c:v>
                </c:pt>
                <c:pt idx="1114">
                  <c:v>5.5967818504359963E-3</c:v>
                </c:pt>
                <c:pt idx="1115">
                  <c:v>5.471853684131626E-3</c:v>
                </c:pt>
                <c:pt idx="1116">
                  <c:v>5.5218249506533744E-3</c:v>
                </c:pt>
                <c:pt idx="1117">
                  <c:v>5.5967818504359963E-3</c:v>
                </c:pt>
                <c:pt idx="1118">
                  <c:v>5.1970117182619955E-3</c:v>
                </c:pt>
                <c:pt idx="1119">
                  <c:v>4.2725432876096238E-3</c:v>
                </c:pt>
                <c:pt idx="1120">
                  <c:v>3.5229742897833782E-3</c:v>
                </c:pt>
                <c:pt idx="1121">
                  <c:v>3.4979886565224953E-3</c:v>
                </c:pt>
                <c:pt idx="1122">
                  <c:v>3.8477875221747484E-3</c:v>
                </c:pt>
                <c:pt idx="1123">
                  <c:v>4.2225720210878753E-3</c:v>
                </c:pt>
                <c:pt idx="1124">
                  <c:v>4.6473277865227503E-3</c:v>
                </c:pt>
                <c:pt idx="1125">
                  <c:v>4.9471553856532471E-3</c:v>
                </c:pt>
                <c:pt idx="1126">
                  <c:v>4.9221697523923729E-3</c:v>
                </c:pt>
                <c:pt idx="1127">
                  <c:v>5.0720835519576252E-3</c:v>
                </c:pt>
                <c:pt idx="1128">
                  <c:v>5.271968618044626E-3</c:v>
                </c:pt>
                <c:pt idx="1129">
                  <c:v>4.9221697523923729E-3</c:v>
                </c:pt>
                <c:pt idx="1130">
                  <c:v>3.5729455563051262E-3</c:v>
                </c:pt>
                <c:pt idx="1131">
                  <c:v>1.6990230617394998E-3</c:v>
                </c:pt>
                <c:pt idx="1132">
                  <c:v>8.9948279739149783E-4</c:v>
                </c:pt>
                <c:pt idx="1133">
                  <c:v>1.7240086950003738E-3</c:v>
                </c:pt>
                <c:pt idx="1134">
                  <c:v>3.0732328910876203E-3</c:v>
                </c:pt>
                <c:pt idx="1135">
                  <c:v>4.1476151213052448E-3</c:v>
                </c:pt>
                <c:pt idx="1136">
                  <c:v>4.8472128526097511E-3</c:v>
                </c:pt>
                <c:pt idx="1137">
                  <c:v>4.9971266521749947E-3</c:v>
                </c:pt>
                <c:pt idx="1138">
                  <c:v>4.8222272193488768E-3</c:v>
                </c:pt>
                <c:pt idx="1139">
                  <c:v>4.7222846863053721E-3</c:v>
                </c:pt>
                <c:pt idx="1140">
                  <c:v>4.8721984858706253E-3</c:v>
                </c:pt>
                <c:pt idx="1141">
                  <c:v>5.1720260850011213E-3</c:v>
                </c:pt>
                <c:pt idx="1142">
                  <c:v>5.5967818504359963E-3</c:v>
                </c:pt>
                <c:pt idx="1143">
                  <c:v>6.1464657821752493E-3</c:v>
                </c:pt>
                <c:pt idx="1144">
                  <c:v>6.5962071808709985E-3</c:v>
                </c:pt>
                <c:pt idx="1145">
                  <c:v>6.4712790145666204E-3</c:v>
                </c:pt>
                <c:pt idx="1146">
                  <c:v>5.9215950828273752E-3</c:v>
                </c:pt>
                <c:pt idx="1147">
                  <c:v>5.5967818504359963E-3</c:v>
                </c:pt>
                <c:pt idx="1148">
                  <c:v>5.696724383479501E-3</c:v>
                </c:pt>
                <c:pt idx="1149">
                  <c:v>5.7217100167403744E-3</c:v>
                </c:pt>
                <c:pt idx="1150">
                  <c:v>5.3469255178272479E-3</c:v>
                </c:pt>
                <c:pt idx="1151">
                  <c:v>4.8222272193488768E-3</c:v>
                </c:pt>
                <c:pt idx="1152">
                  <c:v>4.4224570871748761E-3</c:v>
                </c:pt>
                <c:pt idx="1153">
                  <c:v>4.1476151213052448E-3</c:v>
                </c:pt>
                <c:pt idx="1154">
                  <c:v>4.0976438547834972E-3</c:v>
                </c:pt>
                <c:pt idx="1155">
                  <c:v>4.2475576543487496E-3</c:v>
                </c:pt>
                <c:pt idx="1156">
                  <c:v>4.2225720210878753E-3</c:v>
                </c:pt>
                <c:pt idx="1157">
                  <c:v>3.8228018889138746E-3</c:v>
                </c:pt>
                <c:pt idx="1158">
                  <c:v>3.3230892236963778E-3</c:v>
                </c:pt>
                <c:pt idx="1159">
                  <c:v>3.1731754241311251E-3</c:v>
                </c:pt>
                <c:pt idx="1160">
                  <c:v>3.4230317567398734E-3</c:v>
                </c:pt>
                <c:pt idx="1161">
                  <c:v>3.6728880893486218E-3</c:v>
                </c:pt>
                <c:pt idx="1162">
                  <c:v>3.7228593558703699E-3</c:v>
                </c:pt>
                <c:pt idx="1163">
                  <c:v>3.5729455563051262E-3</c:v>
                </c:pt>
                <c:pt idx="1164">
                  <c:v>3.3730604902181254E-3</c:v>
                </c:pt>
                <c:pt idx="1165">
                  <c:v>3.4979886565224953E-3</c:v>
                </c:pt>
                <c:pt idx="1166">
                  <c:v>3.647902456087748E-3</c:v>
                </c:pt>
                <c:pt idx="1167">
                  <c:v>3.3480748569572516E-3</c:v>
                </c:pt>
                <c:pt idx="1168">
                  <c:v>2.87334782500062E-3</c:v>
                </c:pt>
                <c:pt idx="1169">
                  <c:v>2.5735202258701235E-3</c:v>
                </c:pt>
                <c:pt idx="1170">
                  <c:v>2.448592059565745E-3</c:v>
                </c:pt>
                <c:pt idx="1171">
                  <c:v>2.6484771256527458E-3</c:v>
                </c:pt>
                <c:pt idx="1172">
                  <c:v>3.1481897908702513E-3</c:v>
                </c:pt>
                <c:pt idx="1173">
                  <c:v>3.5729455563051262E-3</c:v>
                </c:pt>
                <c:pt idx="1174">
                  <c:v>3.8977587886964964E-3</c:v>
                </c:pt>
                <c:pt idx="1175">
                  <c:v>4.0476725882617488E-3</c:v>
                </c:pt>
                <c:pt idx="1176">
                  <c:v>3.5729455563051262E-3</c:v>
                </c:pt>
                <c:pt idx="1177">
                  <c:v>2.8233765584788719E-3</c:v>
                </c:pt>
                <c:pt idx="1178">
                  <c:v>2.5485345926092497E-3</c:v>
                </c:pt>
                <c:pt idx="1179">
                  <c:v>2.87334782500062E-3</c:v>
                </c:pt>
                <c:pt idx="1180">
                  <c:v>3.2231466906528731E-3</c:v>
                </c:pt>
                <c:pt idx="1181">
                  <c:v>3.4979886565224953E-3</c:v>
                </c:pt>
                <c:pt idx="1182">
                  <c:v>4.1975863878270011E-3</c:v>
                </c:pt>
                <c:pt idx="1183">
                  <c:v>5.1720260850011213E-3</c:v>
                </c:pt>
                <c:pt idx="1184">
                  <c:v>5.4218824176098697E-3</c:v>
                </c:pt>
                <c:pt idx="1185">
                  <c:v>4.9721410189141205E-3</c:v>
                </c:pt>
                <c:pt idx="1186">
                  <c:v>4.7722559528271206E-3</c:v>
                </c:pt>
                <c:pt idx="1187">
                  <c:v>5.047097918696751E-3</c:v>
                </c:pt>
                <c:pt idx="1188">
                  <c:v>5.5218249506533744E-3</c:v>
                </c:pt>
                <c:pt idx="1189">
                  <c:v>5.996551982609997E-3</c:v>
                </c:pt>
                <c:pt idx="1190">
                  <c:v>6.4462933813057462E-3</c:v>
                </c:pt>
                <c:pt idx="1191">
                  <c:v>7.2708192789146218E-3</c:v>
                </c:pt>
                <c:pt idx="1192">
                  <c:v>8.4201584089148764E-3</c:v>
                </c:pt>
                <c:pt idx="1193">
                  <c:v>8.9948279739149959E-3</c:v>
                </c:pt>
                <c:pt idx="1194">
                  <c:v>9.0947705069584998E-3</c:v>
                </c:pt>
                <c:pt idx="1195">
                  <c:v>9.2446843065237434E-3</c:v>
                </c:pt>
                <c:pt idx="1196">
                  <c:v>9.344626839567249E-3</c:v>
                </c:pt>
                <c:pt idx="1197">
                  <c:v>9.7194113384803764E-3</c:v>
                </c:pt>
                <c:pt idx="1198">
                  <c:v>1.0618894135871873E-2</c:v>
                </c:pt>
                <c:pt idx="1199">
                  <c:v>1.1768233265872121E-2</c:v>
                </c:pt>
                <c:pt idx="1200">
                  <c:v>1.2867601129350618E-2</c:v>
                </c:pt>
                <c:pt idx="1201">
                  <c:v>1.3367313794568124E-2</c:v>
                </c:pt>
                <c:pt idx="1202">
                  <c:v>1.3317342528046375E-2</c:v>
                </c:pt>
                <c:pt idx="1203">
                  <c:v>1.3492241960872493E-2</c:v>
                </c:pt>
                <c:pt idx="1204">
                  <c:v>1.4091897159133495E-2</c:v>
                </c:pt>
                <c:pt idx="1205">
                  <c:v>1.4841466156959748E-2</c:v>
                </c:pt>
                <c:pt idx="1206">
                  <c:v>1.5516078255003372E-2</c:v>
                </c:pt>
                <c:pt idx="1207">
                  <c:v>1.6215675986307871E-2</c:v>
                </c:pt>
                <c:pt idx="1208">
                  <c:v>1.7065187517177619E-2</c:v>
                </c:pt>
                <c:pt idx="1209">
                  <c:v>1.7664842715438622E-2</c:v>
                </c:pt>
                <c:pt idx="1210">
                  <c:v>1.7939684681308243E-2</c:v>
                </c:pt>
                <c:pt idx="1211">
                  <c:v>1.8414411713264876E-2</c:v>
                </c:pt>
                <c:pt idx="1212">
                  <c:v>1.9114009444569372E-2</c:v>
                </c:pt>
                <c:pt idx="1213">
                  <c:v>1.9638707743047743E-2</c:v>
                </c:pt>
                <c:pt idx="1214">
                  <c:v>2.0063463508482617E-2</c:v>
                </c:pt>
                <c:pt idx="1215">
                  <c:v>2.0887989406091493E-2</c:v>
                </c:pt>
                <c:pt idx="1216">
                  <c:v>2.2387127401743992E-2</c:v>
                </c:pt>
                <c:pt idx="1217">
                  <c:v>2.3561452165005121E-2</c:v>
                </c:pt>
                <c:pt idx="1218">
                  <c:v>2.3611423431526869E-2</c:v>
                </c:pt>
                <c:pt idx="1219">
                  <c:v>2.3711365964570366E-2</c:v>
                </c:pt>
                <c:pt idx="1220">
                  <c:v>2.4186092996526999E-2</c:v>
                </c:pt>
                <c:pt idx="1221">
                  <c:v>2.4186092996526999E-2</c:v>
                </c:pt>
                <c:pt idx="1222">
                  <c:v>2.3886265397396494E-2</c:v>
                </c:pt>
                <c:pt idx="1223">
                  <c:v>2.3961222297179122E-2</c:v>
                </c:pt>
                <c:pt idx="1224">
                  <c:v>2.4435949329135745E-2</c:v>
                </c:pt>
                <c:pt idx="1225">
                  <c:v>2.5085575793918496E-2</c:v>
                </c:pt>
                <c:pt idx="1226">
                  <c:v>2.5435374659570749E-2</c:v>
                </c:pt>
                <c:pt idx="1227">
                  <c:v>2.5360417759788118E-2</c:v>
                </c:pt>
                <c:pt idx="1228">
                  <c:v>2.5310446493266369E-2</c:v>
                </c:pt>
                <c:pt idx="1229">
                  <c:v>2.5360417759788118E-2</c:v>
                </c:pt>
                <c:pt idx="1230">
                  <c:v>2.5385403393048993E-2</c:v>
                </c:pt>
                <c:pt idx="1231">
                  <c:v>2.5485345926092497E-2</c:v>
                </c:pt>
                <c:pt idx="1232">
                  <c:v>2.5460360292831621E-2</c:v>
                </c:pt>
                <c:pt idx="1233">
                  <c:v>2.4960647627614116E-2</c:v>
                </c:pt>
                <c:pt idx="1234">
                  <c:v>2.426104989630962E-2</c:v>
                </c:pt>
                <c:pt idx="1235">
                  <c:v>2.3586437798265997E-2</c:v>
                </c:pt>
                <c:pt idx="1236">
                  <c:v>2.26869550008745E-2</c:v>
                </c:pt>
                <c:pt idx="1237">
                  <c:v>2.1412687704569874E-2</c:v>
                </c:pt>
                <c:pt idx="1238">
                  <c:v>2.0263348574569618E-2</c:v>
                </c:pt>
                <c:pt idx="1239">
                  <c:v>1.9438822676960742E-2</c:v>
                </c:pt>
                <c:pt idx="1240">
                  <c:v>1.863928241261275E-2</c:v>
                </c:pt>
                <c:pt idx="1241">
                  <c:v>1.7489943282612493E-2</c:v>
                </c:pt>
                <c:pt idx="1242">
                  <c:v>1.6190690353046995E-2</c:v>
                </c:pt>
                <c:pt idx="1243">
                  <c:v>1.5066336856307623E-2</c:v>
                </c:pt>
                <c:pt idx="1244">
                  <c:v>1.4141868425655244E-2</c:v>
                </c:pt>
                <c:pt idx="1245">
                  <c:v>1.3392299427828998E-2</c:v>
                </c:pt>
                <c:pt idx="1246">
                  <c:v>1.2917572395872375E-2</c:v>
                </c:pt>
                <c:pt idx="1247">
                  <c:v>1.2392874097393996E-2</c:v>
                </c:pt>
                <c:pt idx="1248">
                  <c:v>1.1593333833045994E-2</c:v>
                </c:pt>
                <c:pt idx="1249">
                  <c:v>1.0868750468480622E-2</c:v>
                </c:pt>
                <c:pt idx="1250">
                  <c:v>1.0468980336306621E-2</c:v>
                </c:pt>
                <c:pt idx="1251">
                  <c:v>1.0244109636958747E-2</c:v>
                </c:pt>
                <c:pt idx="1252">
                  <c:v>9.9942533043499981E-3</c:v>
                </c:pt>
                <c:pt idx="1253">
                  <c:v>9.6694400719586193E-3</c:v>
                </c:pt>
                <c:pt idx="1254">
                  <c:v>9.3696124728281233E-3</c:v>
                </c:pt>
                <c:pt idx="1255">
                  <c:v>9.2696699397846263E-3</c:v>
                </c:pt>
                <c:pt idx="1256">
                  <c:v>9.1947130400019967E-3</c:v>
                </c:pt>
                <c:pt idx="1257">
                  <c:v>8.8199285410888693E-3</c:v>
                </c:pt>
                <c:pt idx="1258">
                  <c:v>8.2702446093496241E-3</c:v>
                </c:pt>
                <c:pt idx="1259">
                  <c:v>7.9704170102191194E-3</c:v>
                </c:pt>
                <c:pt idx="1260">
                  <c:v>7.84548884391475E-3</c:v>
                </c:pt>
                <c:pt idx="1261">
                  <c:v>7.5706468780451274E-3</c:v>
                </c:pt>
                <c:pt idx="1262">
                  <c:v>7.2458336456537476E-3</c:v>
                </c:pt>
                <c:pt idx="1263">
                  <c:v>7.0209629463058735E-3</c:v>
                </c:pt>
                <c:pt idx="1264">
                  <c:v>7.195862379132E-3</c:v>
                </c:pt>
                <c:pt idx="1265">
                  <c:v>7.7955175773930015E-3</c:v>
                </c:pt>
                <c:pt idx="1266">
                  <c:v>7.8954601104364967E-3</c:v>
                </c:pt>
                <c:pt idx="1267">
                  <c:v>7.195862379132E-3</c:v>
                </c:pt>
                <c:pt idx="1268">
                  <c:v>6.4462933813057462E-3</c:v>
                </c:pt>
                <c:pt idx="1269">
                  <c:v>6.0215376158708712E-3</c:v>
                </c:pt>
                <c:pt idx="1270">
                  <c:v>5.9715663493491236E-3</c:v>
                </c:pt>
                <c:pt idx="1271">
                  <c:v>6.1464657821752493E-3</c:v>
                </c:pt>
                <c:pt idx="1272">
                  <c:v>6.4712790145666204E-3</c:v>
                </c:pt>
                <c:pt idx="1273">
                  <c:v>6.9959773130449992E-3</c:v>
                </c:pt>
                <c:pt idx="1274">
                  <c:v>7.620618144566875E-3</c:v>
                </c:pt>
                <c:pt idx="1275">
                  <c:v>8.0703595432626233E-3</c:v>
                </c:pt>
                <c:pt idx="1276">
                  <c:v>8.0453739100017508E-3</c:v>
                </c:pt>
                <c:pt idx="1277">
                  <c:v>7.7705319441321273E-3</c:v>
                </c:pt>
                <c:pt idx="1278">
                  <c:v>7.7455463108712453E-3</c:v>
                </c:pt>
                <c:pt idx="1279">
                  <c:v>7.8704744771756242E-3</c:v>
                </c:pt>
                <c:pt idx="1280">
                  <c:v>7.8954601104364967E-3</c:v>
                </c:pt>
                <c:pt idx="1281">
                  <c:v>7.84548884391475E-3</c:v>
                </c:pt>
                <c:pt idx="1282">
                  <c:v>7.84548884391475E-3</c:v>
                </c:pt>
                <c:pt idx="1283">
                  <c:v>8.0953451765234975E-3</c:v>
                </c:pt>
                <c:pt idx="1284">
                  <c:v>8.7699572745671209E-3</c:v>
                </c:pt>
                <c:pt idx="1285">
                  <c:v>9.344626839567249E-3</c:v>
                </c:pt>
                <c:pt idx="1286">
                  <c:v>9.2696699397846263E-3</c:v>
                </c:pt>
                <c:pt idx="1287">
                  <c:v>9.044799240436753E-3</c:v>
                </c:pt>
                <c:pt idx="1288">
                  <c:v>9.044799240436753E-3</c:v>
                </c:pt>
                <c:pt idx="1289">
                  <c:v>9.344626839567249E-3</c:v>
                </c:pt>
                <c:pt idx="1290">
                  <c:v>9.8943107713064943E-3</c:v>
                </c:pt>
                <c:pt idx="1291">
                  <c:v>1.0568922869350126E-2</c:v>
                </c:pt>
                <c:pt idx="1292">
                  <c:v>1.1418434400219876E-2</c:v>
                </c:pt>
                <c:pt idx="1293">
                  <c:v>1.2317917197611373E-2</c:v>
                </c:pt>
                <c:pt idx="1294">
                  <c:v>1.2717687329785374E-2</c:v>
                </c:pt>
                <c:pt idx="1295">
                  <c:v>1.2842615496089744E-2</c:v>
                </c:pt>
                <c:pt idx="1296">
                  <c:v>1.3117457461959376E-2</c:v>
                </c:pt>
                <c:pt idx="1297">
                  <c:v>1.3567198860655124E-2</c:v>
                </c:pt>
                <c:pt idx="1298">
                  <c:v>1.3916997726307369E-2</c:v>
                </c:pt>
                <c:pt idx="1299">
                  <c:v>1.4216825325437873E-2</c:v>
                </c:pt>
                <c:pt idx="1300">
                  <c:v>1.4741523623916244E-2</c:v>
                </c:pt>
                <c:pt idx="1301">
                  <c:v>1.5366164455438119E-2</c:v>
                </c:pt>
                <c:pt idx="1302">
                  <c:v>1.5715963321090373E-2</c:v>
                </c:pt>
                <c:pt idx="1303">
                  <c:v>1.5990805286959994E-2</c:v>
                </c:pt>
                <c:pt idx="1304">
                  <c:v>1.6565474851960124E-2</c:v>
                </c:pt>
                <c:pt idx="1305">
                  <c:v>1.726507258326462E-2</c:v>
                </c:pt>
                <c:pt idx="1306">
                  <c:v>1.7614871448916873E-2</c:v>
                </c:pt>
                <c:pt idx="1307">
                  <c:v>1.7689828348699494E-2</c:v>
                </c:pt>
                <c:pt idx="1308">
                  <c:v>1.8014641581090875E-2</c:v>
                </c:pt>
                <c:pt idx="1309">
                  <c:v>1.8714239312395371E-2</c:v>
                </c:pt>
                <c:pt idx="1310">
                  <c:v>1.9538765210004246E-2</c:v>
                </c:pt>
                <c:pt idx="1311">
                  <c:v>2.0013492241960869E-2</c:v>
                </c:pt>
                <c:pt idx="1312">
                  <c:v>2.0013492241960869E-2</c:v>
                </c:pt>
                <c:pt idx="1313">
                  <c:v>2.0113434775004376E-2</c:v>
                </c:pt>
                <c:pt idx="1314">
                  <c:v>2.0613147440221871E-2</c:v>
                </c:pt>
                <c:pt idx="1315">
                  <c:v>2.1187817005221998E-2</c:v>
                </c:pt>
                <c:pt idx="1316">
                  <c:v>2.1637558403917748E-2</c:v>
                </c:pt>
                <c:pt idx="1317">
                  <c:v>2.2137271069135246E-2</c:v>
                </c:pt>
                <c:pt idx="1318">
                  <c:v>2.2786897533917994E-2</c:v>
                </c:pt>
                <c:pt idx="1319">
                  <c:v>2.2986782600004994E-2</c:v>
                </c:pt>
                <c:pt idx="1320">
                  <c:v>2.256202683457012E-2</c:v>
                </c:pt>
                <c:pt idx="1321">
                  <c:v>2.223721360217875E-2</c:v>
                </c:pt>
                <c:pt idx="1322">
                  <c:v>2.2412113035004868E-2</c:v>
                </c:pt>
                <c:pt idx="1323">
                  <c:v>2.2836868800439742E-2</c:v>
                </c:pt>
                <c:pt idx="1324">
                  <c:v>2.3136696399570247E-2</c:v>
                </c:pt>
                <c:pt idx="1325">
                  <c:v>2.3136696399570247E-2</c:v>
                </c:pt>
                <c:pt idx="1326">
                  <c:v>2.2936811333483246E-2</c:v>
                </c:pt>
                <c:pt idx="1327">
                  <c:v>2.2836868800439742E-2</c:v>
                </c:pt>
                <c:pt idx="1328">
                  <c:v>2.3136696399570247E-2</c:v>
                </c:pt>
                <c:pt idx="1329">
                  <c:v>2.3411538365439868E-2</c:v>
                </c:pt>
                <c:pt idx="1330">
                  <c:v>2.3211653299352871E-2</c:v>
                </c:pt>
                <c:pt idx="1331">
                  <c:v>2.2986782600004994E-2</c:v>
                </c:pt>
                <c:pt idx="1332">
                  <c:v>2.3061739499787615E-2</c:v>
                </c:pt>
                <c:pt idx="1333">
                  <c:v>2.3161682032831123E-2</c:v>
                </c:pt>
                <c:pt idx="1334">
                  <c:v>2.3261624565874616E-2</c:v>
                </c:pt>
                <c:pt idx="1335">
                  <c:v>2.3511480898483365E-2</c:v>
                </c:pt>
                <c:pt idx="1336">
                  <c:v>2.3761337231092122E-2</c:v>
                </c:pt>
                <c:pt idx="1337">
                  <c:v>2.3886265397396494E-2</c:v>
                </c:pt>
                <c:pt idx="1338">
                  <c:v>2.3686380331309494E-2</c:v>
                </c:pt>
                <c:pt idx="1339">
                  <c:v>2.3136696399570247E-2</c:v>
                </c:pt>
                <c:pt idx="1340">
                  <c:v>2.2412113035004868E-2</c:v>
                </c:pt>
                <c:pt idx="1341">
                  <c:v>2.1687529670439496E-2</c:v>
                </c:pt>
                <c:pt idx="1342">
                  <c:v>2.1012917572395873E-2</c:v>
                </c:pt>
                <c:pt idx="1343">
                  <c:v>2.0338305474352249E-2</c:v>
                </c:pt>
                <c:pt idx="1344">
                  <c:v>1.9588736476525995E-2</c:v>
                </c:pt>
                <c:pt idx="1345">
                  <c:v>1.8889138745221499E-2</c:v>
                </c:pt>
                <c:pt idx="1346">
                  <c:v>1.8189541013916993E-2</c:v>
                </c:pt>
                <c:pt idx="1347">
                  <c:v>1.7489943282612493E-2</c:v>
                </c:pt>
                <c:pt idx="1348">
                  <c:v>1.6840316817829746E-2</c:v>
                </c:pt>
                <c:pt idx="1349">
                  <c:v>1.6190690353046995E-2</c:v>
                </c:pt>
                <c:pt idx="1350">
                  <c:v>1.5416135721959868E-2</c:v>
                </c:pt>
                <c:pt idx="1351">
                  <c:v>1.4541638557829244E-2</c:v>
                </c:pt>
                <c:pt idx="1352">
                  <c:v>1.3567198860655124E-2</c:v>
                </c:pt>
                <c:pt idx="1353">
                  <c:v>1.2667716063263626E-2</c:v>
                </c:pt>
                <c:pt idx="1354">
                  <c:v>1.1868175798915625E-2</c:v>
                </c:pt>
                <c:pt idx="1355">
                  <c:v>1.0968693001524126E-2</c:v>
                </c:pt>
                <c:pt idx="1356">
                  <c:v>1.0094195837393493E-2</c:v>
                </c:pt>
                <c:pt idx="1357">
                  <c:v>9.3945981060889975E-3</c:v>
                </c:pt>
                <c:pt idx="1358">
                  <c:v>8.8449141743497522E-3</c:v>
                </c:pt>
                <c:pt idx="1359">
                  <c:v>8.2702446093496241E-3</c:v>
                </c:pt>
                <c:pt idx="1360">
                  <c:v>7.6955750443494968E-3</c:v>
                </c:pt>
                <c:pt idx="1361">
                  <c:v>7.1708767458711258E-3</c:v>
                </c:pt>
                <c:pt idx="1362">
                  <c:v>6.6711640806536203E-3</c:v>
                </c:pt>
                <c:pt idx="1363">
                  <c:v>6.0964945156535017E-3</c:v>
                </c:pt>
                <c:pt idx="1364">
                  <c:v>5.4968393173925002E-3</c:v>
                </c:pt>
                <c:pt idx="1365">
                  <c:v>4.9471553856532471E-3</c:v>
                </c:pt>
                <c:pt idx="1366">
                  <c:v>4.497413986957498E-3</c:v>
                </c:pt>
                <c:pt idx="1367">
                  <c:v>4.2725432876096238E-3</c:v>
                </c:pt>
                <c:pt idx="1368">
                  <c:v>4.1726007545661277E-3</c:v>
                </c:pt>
                <c:pt idx="1369">
                  <c:v>3.8977587886964964E-3</c:v>
                </c:pt>
                <c:pt idx="1370">
                  <c:v>3.4979886565224953E-3</c:v>
                </c:pt>
                <c:pt idx="1371">
                  <c:v>3.1481897908702513E-3</c:v>
                </c:pt>
                <c:pt idx="1372">
                  <c:v>2.8233765584788719E-3</c:v>
                </c:pt>
                <c:pt idx="1373">
                  <c:v>2.2986782600005013E-3</c:v>
                </c:pt>
                <c:pt idx="1374">
                  <c:v>1.8489368613047524E-3</c:v>
                </c:pt>
                <c:pt idx="1375">
                  <c:v>1.6740374284786258E-3</c:v>
                </c:pt>
                <c:pt idx="1376">
                  <c:v>1.4991379956524992E-3</c:v>
                </c:pt>
                <c:pt idx="1377">
                  <c:v>1.2742672963046249E-3</c:v>
                </c:pt>
                <c:pt idx="1378">
                  <c:v>1.2492816630437509E-3</c:v>
                </c:pt>
                <c:pt idx="1379">
                  <c:v>1.3242385628263729E-3</c:v>
                </c:pt>
                <c:pt idx="1380">
                  <c:v>1.2242960297828768E-3</c:v>
                </c:pt>
                <c:pt idx="1381">
                  <c:v>1.1493391300002463E-3</c:v>
                </c:pt>
                <c:pt idx="1382">
                  <c:v>1.174324763261129E-3</c:v>
                </c:pt>
                <c:pt idx="1383">
                  <c:v>1.1243534967393723E-3</c:v>
                </c:pt>
                <c:pt idx="1384">
                  <c:v>1.174324763261129E-3</c:v>
                </c:pt>
                <c:pt idx="1385">
                  <c:v>1.4991379956524992E-3</c:v>
                </c:pt>
                <c:pt idx="1386">
                  <c:v>1.973865027609122E-3</c:v>
                </c:pt>
                <c:pt idx="1387">
                  <c:v>2.3236638932613751E-3</c:v>
                </c:pt>
                <c:pt idx="1388">
                  <c:v>2.5735202258701235E-3</c:v>
                </c:pt>
                <c:pt idx="1389">
                  <c:v>2.87334782500062E-3</c:v>
                </c:pt>
                <c:pt idx="1390">
                  <c:v>3.2231466906528731E-3</c:v>
                </c:pt>
                <c:pt idx="1391">
                  <c:v>3.2731179571746211E-3</c:v>
                </c:pt>
                <c:pt idx="1392">
                  <c:v>2.8983334582615029E-3</c:v>
                </c:pt>
                <c:pt idx="1393">
                  <c:v>2.4735776928266279E-3</c:v>
                </c:pt>
                <c:pt idx="1394">
                  <c:v>2.1487644604352486E-3</c:v>
                </c:pt>
                <c:pt idx="1395">
                  <c:v>1.8489368613047524E-3</c:v>
                </c:pt>
                <c:pt idx="1396">
                  <c:v>1.6740374284786258E-3</c:v>
                </c:pt>
                <c:pt idx="1397">
                  <c:v>1.8489368613047524E-3</c:v>
                </c:pt>
                <c:pt idx="1398">
                  <c:v>2.1987357269569966E-3</c:v>
                </c:pt>
                <c:pt idx="1399">
                  <c:v>2.3736351597831232E-3</c:v>
                </c:pt>
                <c:pt idx="1400">
                  <c:v>2.3236638932613751E-3</c:v>
                </c:pt>
                <c:pt idx="1401">
                  <c:v>2.398620793043997E-3</c:v>
                </c:pt>
                <c:pt idx="1402">
                  <c:v>2.8233765584788719E-3</c:v>
                </c:pt>
                <c:pt idx="1403">
                  <c:v>3.4480173900007477E-3</c:v>
                </c:pt>
                <c:pt idx="1404">
                  <c:v>4.072658221522623E-3</c:v>
                </c:pt>
                <c:pt idx="1405">
                  <c:v>4.7222846863053721E-3</c:v>
                </c:pt>
                <c:pt idx="1406">
                  <c:v>5.3968967843489955E-3</c:v>
                </c:pt>
                <c:pt idx="1407">
                  <c:v>6.0964945156535017E-3</c:v>
                </c:pt>
                <c:pt idx="1408">
                  <c:v>6.9210204132623774E-3</c:v>
                </c:pt>
                <c:pt idx="1409">
                  <c:v>7.8205032106538758E-3</c:v>
                </c:pt>
                <c:pt idx="1410">
                  <c:v>9.044799240436753E-3</c:v>
                </c:pt>
                <c:pt idx="1411">
                  <c:v>1.0743822302176244E-2</c:v>
                </c:pt>
                <c:pt idx="1412">
                  <c:v>1.281762986282887E-2</c:v>
                </c:pt>
                <c:pt idx="1413">
                  <c:v>1.5216250655872876E-2</c:v>
                </c:pt>
                <c:pt idx="1414">
                  <c:v>1.7964670314569119E-2</c:v>
                </c:pt>
                <c:pt idx="1415">
                  <c:v>2.1062888838917621E-2</c:v>
                </c:pt>
                <c:pt idx="1416">
                  <c:v>2.4410963695874872E-2</c:v>
                </c:pt>
                <c:pt idx="1417">
                  <c:v>2.7958923618919124E-2</c:v>
                </c:pt>
                <c:pt idx="1418">
                  <c:v>3.1631811708267746E-2</c:v>
                </c:pt>
                <c:pt idx="1419">
                  <c:v>3.5129800364790242E-2</c:v>
                </c:pt>
                <c:pt idx="1420">
                  <c:v>3.8427903955225745E-2</c:v>
                </c:pt>
                <c:pt idx="1421">
                  <c:v>4.1601079379356871E-2</c:v>
                </c:pt>
                <c:pt idx="1422">
                  <c:v>4.4299527771531365E-2</c:v>
                </c:pt>
                <c:pt idx="1423">
                  <c:v>4.6523249131749246E-2</c:v>
                </c:pt>
                <c:pt idx="1424">
                  <c:v>4.8622042325662744E-2</c:v>
                </c:pt>
                <c:pt idx="1425">
                  <c:v>5.0620892986532731E-2</c:v>
                </c:pt>
                <c:pt idx="1426">
                  <c:v>5.2269944781750483E-2</c:v>
                </c:pt>
                <c:pt idx="1427">
                  <c:v>5.3669140244359495E-2</c:v>
                </c:pt>
                <c:pt idx="1428">
                  <c:v>5.519326387327287E-2</c:v>
                </c:pt>
                <c:pt idx="1429">
                  <c:v>5.6742373135447111E-2</c:v>
                </c:pt>
                <c:pt idx="1430">
                  <c:v>5.8291482397621365E-2</c:v>
                </c:pt>
                <c:pt idx="1431">
                  <c:v>6.0015491092621748E-2</c:v>
                </c:pt>
                <c:pt idx="1432">
                  <c:v>6.1964370486969983E-2</c:v>
                </c:pt>
                <c:pt idx="1433">
                  <c:v>6.4013192414361736E-2</c:v>
                </c:pt>
                <c:pt idx="1434">
                  <c:v>6.6311870674362228E-2</c:v>
                </c:pt>
                <c:pt idx="1435">
                  <c:v>6.896034780001499E-2</c:v>
                </c:pt>
                <c:pt idx="1436">
                  <c:v>7.1958623791319995E-2</c:v>
                </c:pt>
                <c:pt idx="1437">
                  <c:v>7.5381655548059853E-2</c:v>
                </c:pt>
                <c:pt idx="1438">
                  <c:v>7.9254428703495486E-2</c:v>
                </c:pt>
                <c:pt idx="1439">
                  <c:v>8.3851785223496497E-2</c:v>
                </c:pt>
                <c:pt idx="1440">
                  <c:v>8.9323638907628122E-2</c:v>
                </c:pt>
                <c:pt idx="1441">
                  <c:v>9.5345176523498984E-2</c:v>
                </c:pt>
                <c:pt idx="1442">
                  <c:v>0.10166654173850037</c:v>
                </c:pt>
                <c:pt idx="1443">
                  <c:v>0.10828773455263224</c:v>
                </c:pt>
                <c:pt idx="1444">
                  <c:v>0.11538365439872073</c:v>
                </c:pt>
                <c:pt idx="1445">
                  <c:v>0.12287934437698322</c:v>
                </c:pt>
                <c:pt idx="1446">
                  <c:v>0.13054993378807186</c:v>
                </c:pt>
                <c:pt idx="1447">
                  <c:v>0.138320465732204</c:v>
                </c:pt>
                <c:pt idx="1448">
                  <c:v>0.14634085400894484</c:v>
                </c:pt>
                <c:pt idx="1449">
                  <c:v>0.15448617045199012</c:v>
                </c:pt>
                <c:pt idx="1450">
                  <c:v>0.16245658746220923</c:v>
                </c:pt>
                <c:pt idx="1451">
                  <c:v>0.17037703320590658</c:v>
                </c:pt>
                <c:pt idx="1452">
                  <c:v>0.17832246458286485</c:v>
                </c:pt>
                <c:pt idx="1453">
                  <c:v>0.18619293906004047</c:v>
                </c:pt>
                <c:pt idx="1454">
                  <c:v>0.19391349973765082</c:v>
                </c:pt>
                <c:pt idx="1455">
                  <c:v>0.20168403168178295</c:v>
                </c:pt>
                <c:pt idx="1456">
                  <c:v>0.20947954925917595</c:v>
                </c:pt>
                <c:pt idx="1457">
                  <c:v>0.21725008120330808</c:v>
                </c:pt>
                <c:pt idx="1458">
                  <c:v>0.22507058441396197</c:v>
                </c:pt>
                <c:pt idx="1459">
                  <c:v>0.2328161307248332</c:v>
                </c:pt>
                <c:pt idx="1460">
                  <c:v>0.24041176323613919</c:v>
                </c:pt>
                <c:pt idx="1461">
                  <c:v>0.24813232391374959</c:v>
                </c:pt>
                <c:pt idx="1462">
                  <c:v>0.25617769782375133</c:v>
                </c:pt>
                <c:pt idx="1463">
                  <c:v>0.26447292806636186</c:v>
                </c:pt>
                <c:pt idx="1464">
                  <c:v>0.27304300027484196</c:v>
                </c:pt>
                <c:pt idx="1465">
                  <c:v>0.28206281388201782</c:v>
                </c:pt>
                <c:pt idx="1466">
                  <c:v>0.29168228268745466</c:v>
                </c:pt>
                <c:pt idx="1467">
                  <c:v>0.30177647852484824</c:v>
                </c:pt>
                <c:pt idx="1468">
                  <c:v>0.3120955450615896</c:v>
                </c:pt>
                <c:pt idx="1469">
                  <c:v>0.32221472653224392</c:v>
                </c:pt>
                <c:pt idx="1470">
                  <c:v>0.33108462633985453</c:v>
                </c:pt>
                <c:pt idx="1471">
                  <c:v>0.33725607775529065</c:v>
                </c:pt>
                <c:pt idx="1472">
                  <c:v>0.34010443994703043</c:v>
                </c:pt>
                <c:pt idx="1473">
                  <c:v>0.34057916697898705</c:v>
                </c:pt>
                <c:pt idx="1474">
                  <c:v>0.34097893711116101</c:v>
                </c:pt>
                <c:pt idx="1475">
                  <c:v>0.34340254353746585</c:v>
                </c:pt>
                <c:pt idx="1476">
                  <c:v>0.34819978512355387</c:v>
                </c:pt>
                <c:pt idx="1477">
                  <c:v>0.35484596357094661</c:v>
                </c:pt>
                <c:pt idx="1478">
                  <c:v>0.36279139494790491</c:v>
                </c:pt>
                <c:pt idx="1479">
                  <c:v>0.37141143842290675</c:v>
                </c:pt>
                <c:pt idx="1480">
                  <c:v>0.38013142443095216</c:v>
                </c:pt>
                <c:pt idx="1481">
                  <c:v>0.38882642480573665</c:v>
                </c:pt>
                <c:pt idx="1482">
                  <c:v>0.39744646828073854</c:v>
                </c:pt>
                <c:pt idx="1483">
                  <c:v>0.40599155485595778</c:v>
                </c:pt>
                <c:pt idx="1484">
                  <c:v>0.41451165579791616</c:v>
                </c:pt>
                <c:pt idx="1485">
                  <c:v>0.42313169927291805</c:v>
                </c:pt>
                <c:pt idx="1486">
                  <c:v>0.43202658471378946</c:v>
                </c:pt>
                <c:pt idx="1487">
                  <c:v>0.44117132648726975</c:v>
                </c:pt>
                <c:pt idx="1488">
                  <c:v>0.45031606826075005</c:v>
                </c:pt>
                <c:pt idx="1489">
                  <c:v>0.4594108387677085</c:v>
                </c:pt>
                <c:pt idx="1490">
                  <c:v>0.46863053744097133</c:v>
                </c:pt>
                <c:pt idx="1491">
                  <c:v>0.47800014991379947</c:v>
                </c:pt>
                <c:pt idx="1492">
                  <c:v>0.48724483422032328</c:v>
                </c:pt>
                <c:pt idx="1493">
                  <c:v>0.49631461909402086</c:v>
                </c:pt>
                <c:pt idx="1494">
                  <c:v>0.50568423156684894</c:v>
                </c:pt>
                <c:pt idx="1495">
                  <c:v>0.51555355670489467</c:v>
                </c:pt>
                <c:pt idx="1496">
                  <c:v>0.52564775254228813</c:v>
                </c:pt>
                <c:pt idx="1497">
                  <c:v>0.53594183344576862</c:v>
                </c:pt>
                <c:pt idx="1498">
                  <c:v>0.54658571321490135</c:v>
                </c:pt>
                <c:pt idx="1499">
                  <c:v>0.55732953551707753</c:v>
                </c:pt>
                <c:pt idx="1500">
                  <c:v>0.56834819978512341</c:v>
                </c:pt>
                <c:pt idx="1501">
                  <c:v>0.58011643305099558</c:v>
                </c:pt>
                <c:pt idx="1502">
                  <c:v>0.59225945081578091</c:v>
                </c:pt>
                <c:pt idx="1503">
                  <c:v>0.60425255478100082</c:v>
                </c:pt>
                <c:pt idx="1504">
                  <c:v>0.61647052944556868</c:v>
                </c:pt>
                <c:pt idx="1505">
                  <c:v>0.629213202408615</c:v>
                </c:pt>
                <c:pt idx="1506">
                  <c:v>0.64215576043774825</c:v>
                </c:pt>
                <c:pt idx="1507">
                  <c:v>0.65522324663318599</c:v>
                </c:pt>
                <c:pt idx="1508">
                  <c:v>0.66814081902905831</c:v>
                </c:pt>
                <c:pt idx="1509">
                  <c:v>0.68045873622666964</c:v>
                </c:pt>
                <c:pt idx="1510">
                  <c:v>0.69227694075906354</c:v>
                </c:pt>
                <c:pt idx="1511">
                  <c:v>0.70382030332558776</c:v>
                </c:pt>
                <c:pt idx="1512">
                  <c:v>0.71513879519276413</c:v>
                </c:pt>
                <c:pt idx="1513">
                  <c:v>0.7260075456612447</c:v>
                </c:pt>
                <c:pt idx="1514">
                  <c:v>0.73637658346450796</c:v>
                </c:pt>
                <c:pt idx="1515">
                  <c:v>0.7465957074682058</c:v>
                </c:pt>
                <c:pt idx="1516">
                  <c:v>0.75678984583864273</c:v>
                </c:pt>
                <c:pt idx="1517">
                  <c:v>0.76675911350973192</c:v>
                </c:pt>
                <c:pt idx="1518">
                  <c:v>0.77690328061364711</c:v>
                </c:pt>
                <c:pt idx="1519">
                  <c:v>0.78789695924843206</c:v>
                </c:pt>
                <c:pt idx="1520">
                  <c:v>0.79969017814756516</c:v>
                </c:pt>
                <c:pt idx="1521">
                  <c:v>0.81195812407865475</c:v>
                </c:pt>
                <c:pt idx="1522">
                  <c:v>0.82480073957474453</c:v>
                </c:pt>
                <c:pt idx="1523">
                  <c:v>0.83764335507083421</c:v>
                </c:pt>
                <c:pt idx="1524">
                  <c:v>0.84941158833670638</c:v>
                </c:pt>
                <c:pt idx="1525">
                  <c:v>0.85988056867301299</c:v>
                </c:pt>
                <c:pt idx="1526">
                  <c:v>0.86932513804562372</c:v>
                </c:pt>
                <c:pt idx="1527">
                  <c:v>0.87797016715388654</c:v>
                </c:pt>
                <c:pt idx="1528">
                  <c:v>0.88624041176323609</c:v>
                </c:pt>
                <c:pt idx="1529">
                  <c:v>0.89453564200584657</c:v>
                </c:pt>
                <c:pt idx="1530">
                  <c:v>0.90240611648302216</c:v>
                </c:pt>
                <c:pt idx="1531">
                  <c:v>0.90932713689628464</c:v>
                </c:pt>
                <c:pt idx="1532">
                  <c:v>0.91584838717737305</c:v>
                </c:pt>
                <c:pt idx="1533">
                  <c:v>0.92291932139020072</c:v>
                </c:pt>
                <c:pt idx="1534">
                  <c:v>0.93024011193563705</c:v>
                </c:pt>
                <c:pt idx="1535">
                  <c:v>0.936836319116508</c:v>
                </c:pt>
                <c:pt idx="1536">
                  <c:v>0.94238312970042215</c:v>
                </c:pt>
                <c:pt idx="1537">
                  <c:v>0.94740524198585807</c:v>
                </c:pt>
                <c:pt idx="1538">
                  <c:v>0.95197761287259819</c:v>
                </c:pt>
                <c:pt idx="1539">
                  <c:v>0.95612522799390343</c:v>
                </c:pt>
                <c:pt idx="1540">
                  <c:v>0.95999800114933909</c:v>
                </c:pt>
                <c:pt idx="1541">
                  <c:v>0.96357094670564414</c:v>
                </c:pt>
                <c:pt idx="1542">
                  <c:v>0.96701896409564503</c:v>
                </c:pt>
                <c:pt idx="1543">
                  <c:v>0.97049196711890662</c:v>
                </c:pt>
                <c:pt idx="1544">
                  <c:v>0.97374009944282036</c:v>
                </c:pt>
                <c:pt idx="1545">
                  <c:v>0.97698823176673411</c:v>
                </c:pt>
                <c:pt idx="1546">
                  <c:v>0.98081103365564792</c:v>
                </c:pt>
                <c:pt idx="1547">
                  <c:v>0.9848587062439097</c:v>
                </c:pt>
                <c:pt idx="1548">
                  <c:v>0.98850660869999751</c:v>
                </c:pt>
                <c:pt idx="1549">
                  <c:v>0.99170476975738953</c:v>
                </c:pt>
                <c:pt idx="1550">
                  <c:v>0.99427828998325962</c:v>
                </c:pt>
                <c:pt idx="1551">
                  <c:v>0.99620218374434699</c:v>
                </c:pt>
                <c:pt idx="1552">
                  <c:v>0.99787622117282559</c:v>
                </c:pt>
                <c:pt idx="1553">
                  <c:v>0.99930040226869554</c:v>
                </c:pt>
                <c:pt idx="1554">
                  <c:v>1</c:v>
                </c:pt>
                <c:pt idx="1555">
                  <c:v>0.99992504310021735</c:v>
                </c:pt>
                <c:pt idx="1556">
                  <c:v>0.99950028733478247</c:v>
                </c:pt>
                <c:pt idx="1557">
                  <c:v>0.99945031606826074</c:v>
                </c:pt>
                <c:pt idx="1558">
                  <c:v>0.9997001724008695</c:v>
                </c:pt>
                <c:pt idx="1559">
                  <c:v>0.9992504310021737</c:v>
                </c:pt>
                <c:pt idx="1560">
                  <c:v>0.99800114933912998</c:v>
                </c:pt>
                <c:pt idx="1561">
                  <c:v>0.99650201134347749</c:v>
                </c:pt>
                <c:pt idx="1562">
                  <c:v>0.99447817504934666</c:v>
                </c:pt>
                <c:pt idx="1563">
                  <c:v>0.99152987032456341</c:v>
                </c:pt>
                <c:pt idx="1564">
                  <c:v>0.98813182420108425</c:v>
                </c:pt>
                <c:pt idx="1565">
                  <c:v>0.98458386427804012</c:v>
                </c:pt>
                <c:pt idx="1566">
                  <c:v>0.98068610548934354</c:v>
                </c:pt>
                <c:pt idx="1567">
                  <c:v>0.97618869150238607</c:v>
                </c:pt>
                <c:pt idx="1568">
                  <c:v>0.97106663668390669</c:v>
                </c:pt>
                <c:pt idx="1569">
                  <c:v>0.96556979736651427</c:v>
                </c:pt>
                <c:pt idx="1570">
                  <c:v>0.95989805861629562</c:v>
                </c:pt>
                <c:pt idx="1571">
                  <c:v>0.95390150663368556</c:v>
                </c:pt>
                <c:pt idx="1572">
                  <c:v>0.94743022761911899</c:v>
                </c:pt>
                <c:pt idx="1573">
                  <c:v>0.94075906353846539</c:v>
                </c:pt>
                <c:pt idx="1574">
                  <c:v>0.93413787072433352</c:v>
                </c:pt>
                <c:pt idx="1575">
                  <c:v>0.92734177847737553</c:v>
                </c:pt>
                <c:pt idx="1576">
                  <c:v>0.92052070059715663</c:v>
                </c:pt>
                <c:pt idx="1577">
                  <c:v>0.91384953651650302</c:v>
                </c:pt>
                <c:pt idx="1578">
                  <c:v>0.90675361667041443</c:v>
                </c:pt>
                <c:pt idx="1579">
                  <c:v>0.89873322839367364</c:v>
                </c:pt>
                <c:pt idx="1580">
                  <c:v>0.89058791195062836</c:v>
                </c:pt>
                <c:pt idx="1581">
                  <c:v>0.88314219323888754</c:v>
                </c:pt>
                <c:pt idx="1582">
                  <c:v>0.87619618719236425</c:v>
                </c:pt>
                <c:pt idx="1583">
                  <c:v>0.86905029607975415</c:v>
                </c:pt>
                <c:pt idx="1584">
                  <c:v>0.86155460610149159</c:v>
                </c:pt>
                <c:pt idx="1585">
                  <c:v>0.85408390175648996</c:v>
                </c:pt>
                <c:pt idx="1586">
                  <c:v>0.84668815431127098</c:v>
                </c:pt>
                <c:pt idx="1587">
                  <c:v>0.83924243559953027</c:v>
                </c:pt>
                <c:pt idx="1588">
                  <c:v>0.83179671688778956</c:v>
                </c:pt>
                <c:pt idx="1589">
                  <c:v>0.82405117057691823</c:v>
                </c:pt>
                <c:pt idx="1590">
                  <c:v>0.81590585413387295</c:v>
                </c:pt>
                <c:pt idx="1591">
                  <c:v>0.80791045149039298</c:v>
                </c:pt>
                <c:pt idx="1592">
                  <c:v>0.80028983334582615</c:v>
                </c:pt>
                <c:pt idx="1593">
                  <c:v>0.79244434450191137</c:v>
                </c:pt>
                <c:pt idx="1594">
                  <c:v>0.78399920045973559</c:v>
                </c:pt>
                <c:pt idx="1595">
                  <c:v>0.77470454488669005</c:v>
                </c:pt>
                <c:pt idx="1596">
                  <c:v>0.76496014791494893</c:v>
                </c:pt>
                <c:pt idx="1597">
                  <c:v>0.75554056417559901</c:v>
                </c:pt>
                <c:pt idx="1598">
                  <c:v>0.74612098043624908</c:v>
                </c:pt>
                <c:pt idx="1599">
                  <c:v>0.73605177023211654</c:v>
                </c:pt>
                <c:pt idx="1600">
                  <c:v>0.72570771806211432</c:v>
                </c:pt>
                <c:pt idx="1601">
                  <c:v>0.71533868025885106</c:v>
                </c:pt>
                <c:pt idx="1602">
                  <c:v>0.70454488669015314</c:v>
                </c:pt>
                <c:pt idx="1603">
                  <c:v>0.69340129425580299</c:v>
                </c:pt>
                <c:pt idx="1604">
                  <c:v>0.68218274492166997</c:v>
                </c:pt>
                <c:pt idx="1605">
                  <c:v>0.67083926742123279</c:v>
                </c:pt>
                <c:pt idx="1606">
                  <c:v>0.65914599105514338</c:v>
                </c:pt>
                <c:pt idx="1607">
                  <c:v>0.64677810259101021</c:v>
                </c:pt>
                <c:pt idx="1608">
                  <c:v>0.63376058766209431</c:v>
                </c:pt>
                <c:pt idx="1609">
                  <c:v>0.62061814456687392</c:v>
                </c:pt>
                <c:pt idx="1610">
                  <c:v>0.60772555780426241</c:v>
                </c:pt>
                <c:pt idx="1611">
                  <c:v>0.59458311470904224</c:v>
                </c:pt>
                <c:pt idx="1612">
                  <c:v>0.58081603078230004</c:v>
                </c:pt>
                <c:pt idx="1613">
                  <c:v>0.56672413362316665</c:v>
                </c:pt>
                <c:pt idx="1614">
                  <c:v>0.55280713589685926</c:v>
                </c:pt>
                <c:pt idx="1615">
                  <c:v>0.53956475026859552</c:v>
                </c:pt>
                <c:pt idx="1616">
                  <c:v>0.52734677560402765</c:v>
                </c:pt>
                <c:pt idx="1617">
                  <c:v>0.51582839867076424</c:v>
                </c:pt>
                <c:pt idx="1618">
                  <c:v>0.50468480623641399</c:v>
                </c:pt>
                <c:pt idx="1619">
                  <c:v>0.49351622816880292</c:v>
                </c:pt>
                <c:pt idx="1620">
                  <c:v>0.48169802363640901</c:v>
                </c:pt>
                <c:pt idx="1621">
                  <c:v>0.4685805661744496</c:v>
                </c:pt>
                <c:pt idx="1622">
                  <c:v>0.45363915748444639</c:v>
                </c:pt>
                <c:pt idx="1623">
                  <c:v>0.43754840966444292</c:v>
                </c:pt>
                <c:pt idx="1624">
                  <c:v>0.42188241760987427</c:v>
                </c:pt>
                <c:pt idx="1625">
                  <c:v>0.40734077905204502</c:v>
                </c:pt>
                <c:pt idx="1626">
                  <c:v>0.39357369512530288</c:v>
                </c:pt>
                <c:pt idx="1627">
                  <c:v>0.38038128076356087</c:v>
                </c:pt>
                <c:pt idx="1628">
                  <c:v>0.36793843539964516</c:v>
                </c:pt>
                <c:pt idx="1629">
                  <c:v>0.35637008719986002</c:v>
                </c:pt>
                <c:pt idx="1630">
                  <c:v>0.34537640856507501</c:v>
                </c:pt>
                <c:pt idx="1631">
                  <c:v>0.3346825575294205</c:v>
                </c:pt>
                <c:pt idx="1632">
                  <c:v>0.32466331859180969</c:v>
                </c:pt>
                <c:pt idx="1633">
                  <c:v>0.31584339005072082</c:v>
                </c:pt>
                <c:pt idx="1634">
                  <c:v>0.30819778627289307</c:v>
                </c:pt>
                <c:pt idx="1635">
                  <c:v>0.30120180895984805</c:v>
                </c:pt>
                <c:pt idx="1636">
                  <c:v>0.29475551557854235</c:v>
                </c:pt>
                <c:pt idx="1637">
                  <c:v>0.28890887739549753</c:v>
                </c:pt>
                <c:pt idx="1638">
                  <c:v>0.28331209554506159</c:v>
                </c:pt>
                <c:pt idx="1639">
                  <c:v>0.27796517002723431</c:v>
                </c:pt>
                <c:pt idx="1640">
                  <c:v>0.27304300027484196</c:v>
                </c:pt>
                <c:pt idx="1641">
                  <c:v>0.26842065812158011</c:v>
                </c:pt>
                <c:pt idx="1642">
                  <c:v>0.26399820103440519</c:v>
                </c:pt>
                <c:pt idx="1643">
                  <c:v>0.25982560027983909</c:v>
                </c:pt>
                <c:pt idx="1644">
                  <c:v>0.25610274092396873</c:v>
                </c:pt>
                <c:pt idx="1645">
                  <c:v>0.2531044649326637</c:v>
                </c:pt>
                <c:pt idx="1646">
                  <c:v>0.25078080103940231</c:v>
                </c:pt>
                <c:pt idx="1647">
                  <c:v>0.24868200784548886</c:v>
                </c:pt>
                <c:pt idx="1648">
                  <c:v>0.24690802788396671</c:v>
                </c:pt>
                <c:pt idx="1649">
                  <c:v>0.24633335831896658</c:v>
                </c:pt>
                <c:pt idx="1650">
                  <c:v>0.24743272618244511</c:v>
                </c:pt>
                <c:pt idx="1651">
                  <c:v>0.25013117457461959</c:v>
                </c:pt>
                <c:pt idx="1652">
                  <c:v>0.2547035454613597</c:v>
                </c:pt>
                <c:pt idx="1653">
                  <c:v>0.26199935037353517</c:v>
                </c:pt>
                <c:pt idx="1654">
                  <c:v>0.27339279914049419</c:v>
                </c:pt>
                <c:pt idx="1655">
                  <c:v>0.29038302975788921</c:v>
                </c:pt>
                <c:pt idx="1656">
                  <c:v>0.31359468305724203</c:v>
                </c:pt>
                <c:pt idx="1657">
                  <c:v>0.34170352047572639</c:v>
                </c:pt>
                <c:pt idx="1658">
                  <c:v>0.370961697024211</c:v>
                </c:pt>
                <c:pt idx="1659">
                  <c:v>0.39667191364965138</c:v>
                </c:pt>
                <c:pt idx="1660">
                  <c:v>0.41461159833095962</c:v>
                </c:pt>
                <c:pt idx="1661">
                  <c:v>0.42233215900857002</c:v>
                </c:pt>
                <c:pt idx="1662">
                  <c:v>0.42073307847987401</c:v>
                </c:pt>
                <c:pt idx="1663">
                  <c:v>0.41406191439922035</c:v>
                </c:pt>
                <c:pt idx="1664">
                  <c:v>0.40676610948704495</c:v>
                </c:pt>
                <c:pt idx="1665">
                  <c:v>0.40164405466856551</c:v>
                </c:pt>
                <c:pt idx="1666">
                  <c:v>0.40124428453639149</c:v>
                </c:pt>
                <c:pt idx="1667">
                  <c:v>0.40741573595182762</c:v>
                </c:pt>
                <c:pt idx="1668">
                  <c:v>0.41925892611748233</c:v>
                </c:pt>
                <c:pt idx="1669">
                  <c:v>0.4330509956774854</c:v>
                </c:pt>
                <c:pt idx="1670">
                  <c:v>0.4429702920820528</c:v>
                </c:pt>
                <c:pt idx="1671">
                  <c:v>0.44451940134422702</c:v>
                </c:pt>
                <c:pt idx="1672">
                  <c:v>0.43807310796292126</c:v>
                </c:pt>
                <c:pt idx="1673">
                  <c:v>0.42717937186117977</c:v>
                </c:pt>
                <c:pt idx="1674">
                  <c:v>0.41498638282987277</c:v>
                </c:pt>
                <c:pt idx="1675">
                  <c:v>0.40316817829747886</c:v>
                </c:pt>
                <c:pt idx="1676">
                  <c:v>0.39302401119356367</c:v>
                </c:pt>
                <c:pt idx="1677">
                  <c:v>0.38497863728356191</c:v>
                </c:pt>
                <c:pt idx="1678">
                  <c:v>0.37820753066986473</c:v>
                </c:pt>
                <c:pt idx="1679">
                  <c:v>0.37183619418834163</c:v>
                </c:pt>
                <c:pt idx="1680">
                  <c:v>0.36598955600529692</c:v>
                </c:pt>
                <c:pt idx="1681">
                  <c:v>0.36086750118681754</c:v>
                </c:pt>
                <c:pt idx="1682">
                  <c:v>0.35649501536616446</c:v>
                </c:pt>
                <c:pt idx="1683">
                  <c:v>0.35354671064138116</c:v>
                </c:pt>
                <c:pt idx="1684">
                  <c:v>0.35194763011268515</c:v>
                </c:pt>
                <c:pt idx="1685">
                  <c:v>0.35032356395072833</c:v>
                </c:pt>
                <c:pt idx="1686">
                  <c:v>0.3477000724583364</c:v>
                </c:pt>
                <c:pt idx="1687">
                  <c:v>0.34477675336681407</c:v>
                </c:pt>
                <c:pt idx="1688">
                  <c:v>0.3423281613072483</c:v>
                </c:pt>
                <c:pt idx="1689">
                  <c:v>0.34017939684681303</c:v>
                </c:pt>
                <c:pt idx="1690">
                  <c:v>0.33825550308572566</c:v>
                </c:pt>
                <c:pt idx="1691">
                  <c:v>0.33695625015616015</c:v>
                </c:pt>
                <c:pt idx="1692">
                  <c:v>0.33625665242485564</c:v>
                </c:pt>
                <c:pt idx="1693">
                  <c:v>0.33580691102615989</c:v>
                </c:pt>
                <c:pt idx="1694">
                  <c:v>0.33545711216050766</c:v>
                </c:pt>
                <c:pt idx="1695">
                  <c:v>0.33530719836094242</c:v>
                </c:pt>
                <c:pt idx="1696">
                  <c:v>0.3351322989281163</c:v>
                </c:pt>
                <c:pt idx="1697">
                  <c:v>0.33450765809659444</c:v>
                </c:pt>
                <c:pt idx="1698">
                  <c:v>0.33375808909876814</c:v>
                </c:pt>
                <c:pt idx="1699">
                  <c:v>0.3334582614996377</c:v>
                </c:pt>
                <c:pt idx="1700">
                  <c:v>0.33365814656572468</c:v>
                </c:pt>
                <c:pt idx="1701">
                  <c:v>0.33405791669789864</c:v>
                </c:pt>
                <c:pt idx="1702">
                  <c:v>0.33445768683007265</c:v>
                </c:pt>
                <c:pt idx="1703">
                  <c:v>0.3351322989281163</c:v>
                </c:pt>
                <c:pt idx="1704">
                  <c:v>0.33580691102615989</c:v>
                </c:pt>
                <c:pt idx="1705">
                  <c:v>0.33548209779376859</c:v>
                </c:pt>
                <c:pt idx="1706">
                  <c:v>0.33455762936311617</c:v>
                </c:pt>
                <c:pt idx="1707">
                  <c:v>0.33400794543137691</c:v>
                </c:pt>
                <c:pt idx="1708">
                  <c:v>0.33395797416485518</c:v>
                </c:pt>
                <c:pt idx="1709">
                  <c:v>0.33495739949529013</c:v>
                </c:pt>
                <c:pt idx="1710">
                  <c:v>0.33820553181920388</c:v>
                </c:pt>
                <c:pt idx="1711">
                  <c:v>0.34485171026659661</c:v>
                </c:pt>
                <c:pt idx="1712">
                  <c:v>0.35469604977138142</c:v>
                </c:pt>
                <c:pt idx="1713">
                  <c:v>0.36456537490942703</c:v>
                </c:pt>
                <c:pt idx="1714">
                  <c:v>0.37013717112660216</c:v>
                </c:pt>
                <c:pt idx="1715">
                  <c:v>0.36971241536116728</c:v>
                </c:pt>
                <c:pt idx="1716">
                  <c:v>0.36494015940834018</c:v>
                </c:pt>
                <c:pt idx="1717">
                  <c:v>0.35881867925942579</c:v>
                </c:pt>
                <c:pt idx="1718">
                  <c:v>0.35357169627464202</c:v>
                </c:pt>
                <c:pt idx="1719">
                  <c:v>0.34987382255203253</c:v>
                </c:pt>
                <c:pt idx="1720">
                  <c:v>0.34782500062464078</c:v>
                </c:pt>
                <c:pt idx="1721">
                  <c:v>0.3468755465607275</c:v>
                </c:pt>
                <c:pt idx="1722">
                  <c:v>0.34597606376333601</c:v>
                </c:pt>
                <c:pt idx="1723">
                  <c:v>0.34440196886790092</c:v>
                </c:pt>
                <c:pt idx="1724">
                  <c:v>0.34252804637333528</c:v>
                </c:pt>
                <c:pt idx="1725">
                  <c:v>0.34115383654398718</c:v>
                </c:pt>
                <c:pt idx="1726">
                  <c:v>0.34050421007920439</c:v>
                </c:pt>
                <c:pt idx="1727">
                  <c:v>0.33970466981485642</c:v>
                </c:pt>
                <c:pt idx="1728">
                  <c:v>0.3380056467531169</c:v>
                </c:pt>
                <c:pt idx="1729">
                  <c:v>0.33610673862529045</c:v>
                </c:pt>
                <c:pt idx="1730">
                  <c:v>0.33498238512855105</c:v>
                </c:pt>
                <c:pt idx="1731">
                  <c:v>0.33485745696224667</c:v>
                </c:pt>
                <c:pt idx="1732">
                  <c:v>0.33543212652724674</c:v>
                </c:pt>
                <c:pt idx="1733">
                  <c:v>0.33600679609224693</c:v>
                </c:pt>
                <c:pt idx="1734">
                  <c:v>0.33600679609224693</c:v>
                </c:pt>
                <c:pt idx="1735">
                  <c:v>0.33523224146115976</c:v>
                </c:pt>
                <c:pt idx="1736">
                  <c:v>0.33380806036528993</c:v>
                </c:pt>
                <c:pt idx="1737">
                  <c:v>0.3330085201009419</c:v>
                </c:pt>
                <c:pt idx="1738">
                  <c:v>0.33298353446768103</c:v>
                </c:pt>
                <c:pt idx="1739">
                  <c:v>0.33205906603702867</c:v>
                </c:pt>
                <c:pt idx="1740">
                  <c:v>0.3298353446768108</c:v>
                </c:pt>
                <c:pt idx="1741">
                  <c:v>0.32723683881767984</c:v>
                </c:pt>
                <c:pt idx="1742">
                  <c:v>0.32508807435724452</c:v>
                </c:pt>
                <c:pt idx="1743">
                  <c:v>0.32341403692876591</c:v>
                </c:pt>
                <c:pt idx="1744">
                  <c:v>0.32146515753441768</c:v>
                </c:pt>
                <c:pt idx="1745">
                  <c:v>0.3187667091422432</c:v>
                </c:pt>
                <c:pt idx="1746">
                  <c:v>0.31569347625115551</c:v>
                </c:pt>
                <c:pt idx="1747">
                  <c:v>0.31284511405941579</c:v>
                </c:pt>
                <c:pt idx="1748">
                  <c:v>0.3107463208655023</c:v>
                </c:pt>
                <c:pt idx="1749">
                  <c:v>0.31014666566724131</c:v>
                </c:pt>
                <c:pt idx="1750">
                  <c:v>0.31047147889963267</c:v>
                </c:pt>
                <c:pt idx="1751">
                  <c:v>0.30997176623441514</c:v>
                </c:pt>
                <c:pt idx="1752">
                  <c:v>0.30864752767158887</c:v>
                </c:pt>
                <c:pt idx="1753">
                  <c:v>0.3070984184094146</c:v>
                </c:pt>
                <c:pt idx="1754">
                  <c:v>0.30532443844789248</c:v>
                </c:pt>
                <c:pt idx="1755">
                  <c:v>0.3040001998850661</c:v>
                </c:pt>
                <c:pt idx="1756">
                  <c:v>0.30380031481897901</c:v>
                </c:pt>
                <c:pt idx="1757">
                  <c:v>0.30410014241810956</c:v>
                </c:pt>
                <c:pt idx="1758">
                  <c:v>0.3037003722859356</c:v>
                </c:pt>
                <c:pt idx="1759">
                  <c:v>0.30220123429028312</c:v>
                </c:pt>
                <c:pt idx="1760">
                  <c:v>0.30110186642680453</c:v>
                </c:pt>
                <c:pt idx="1761">
                  <c:v>0.30252604752267448</c:v>
                </c:pt>
                <c:pt idx="1762">
                  <c:v>0.30554930914724032</c:v>
                </c:pt>
                <c:pt idx="1763">
                  <c:v>0.30652374884441441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A3A-4AD2-8FC1-F34F265F5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49088"/>
        <c:axId val="24250624"/>
      </c:scatterChart>
      <c:valAx>
        <c:axId val="24249088"/>
        <c:scaling>
          <c:orientation val="minMax"/>
          <c:max val="4000"/>
          <c:min val="600"/>
        </c:scaling>
        <c:delete val="0"/>
        <c:axPos val="b"/>
        <c:numFmt formatCode="General" sourceLinked="1"/>
        <c:majorTickMark val="out"/>
        <c:minorTickMark val="none"/>
        <c:tickLblPos val="nextTo"/>
        <c:crossAx val="24250624"/>
        <c:crosses val="autoZero"/>
        <c:crossBetween val="midCat"/>
      </c:valAx>
      <c:valAx>
        <c:axId val="2425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249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398135577880354"/>
          <c:y val="0.41628280839895015"/>
          <c:w val="0.13956544225075315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3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08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2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1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51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7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49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26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5DF9-024A-4BF5-9FFB-57615A27995D}" type="datetimeFigureOut">
              <a:rPr lang="es-ES" smtClean="0"/>
              <a:t>31/07/2017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5B3-443F-4163-A18C-BFFDE6C83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9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211108"/>
              </p:ext>
            </p:extLst>
          </p:nvPr>
        </p:nvGraphicFramePr>
        <p:xfrm>
          <a:off x="755576" y="3933056"/>
          <a:ext cx="4320480" cy="235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r="14515"/>
          <a:stretch/>
        </p:blipFill>
        <p:spPr bwMode="auto">
          <a:xfrm>
            <a:off x="5739837" y="3789040"/>
            <a:ext cx="2881942" cy="20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Gráfico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79874"/>
              </p:ext>
            </p:extLst>
          </p:nvPr>
        </p:nvGraphicFramePr>
        <p:xfrm>
          <a:off x="251520" y="548680"/>
          <a:ext cx="46266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16262"/>
            <a:ext cx="2481312" cy="208823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530777" y="3419708"/>
            <a:ext cx="210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261904" y="26290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s. IV </a:t>
            </a:r>
            <a:r>
              <a:rPr lang="es-ES" dirty="0" err="1"/>
              <a:t>ane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8176" y="6237312"/>
            <a:ext cx="17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s. XXI </a:t>
            </a:r>
            <a:r>
              <a:rPr lang="es-ES" dirty="0" err="1" smtClean="0"/>
              <a:t>dne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2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6918" r="3680" b="12559"/>
          <a:stretch/>
        </p:blipFill>
        <p:spPr bwMode="auto">
          <a:xfrm>
            <a:off x="431180" y="1782108"/>
            <a:ext cx="3942898" cy="23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utoplu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3" y="260648"/>
            <a:ext cx="2664295" cy="20812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4" descr="autoplu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23" y="2420888"/>
            <a:ext cx="2624856" cy="20504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 descr="autoplus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23" y="4509120"/>
            <a:ext cx="2614985" cy="20426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2642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juana</dc:creator>
  <cp:lastModifiedBy>21494264M</cp:lastModifiedBy>
  <cp:revision>2</cp:revision>
  <dcterms:created xsi:type="dcterms:W3CDTF">2017-06-01T09:21:47Z</dcterms:created>
  <dcterms:modified xsi:type="dcterms:W3CDTF">2017-07-31T10:58:22Z</dcterms:modified>
</cp:coreProperties>
</file>